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4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90" r:id="rId3"/>
    <p:sldMasterId id="2147483706" r:id="rId4"/>
    <p:sldMasterId id="2147483713" r:id="rId5"/>
  </p:sldMasterIdLst>
  <p:notesMasterIdLst>
    <p:notesMasterId r:id="rId30"/>
  </p:notesMasterIdLst>
  <p:sldIdLst>
    <p:sldId id="256" r:id="rId6"/>
    <p:sldId id="297" r:id="rId7"/>
    <p:sldId id="296" r:id="rId8"/>
    <p:sldId id="263" r:id="rId9"/>
    <p:sldId id="257" r:id="rId10"/>
    <p:sldId id="266" r:id="rId11"/>
    <p:sldId id="267" r:id="rId12"/>
    <p:sldId id="268" r:id="rId13"/>
    <p:sldId id="269" r:id="rId14"/>
    <p:sldId id="270" r:id="rId15"/>
    <p:sldId id="258" r:id="rId16"/>
    <p:sldId id="274" r:id="rId17"/>
    <p:sldId id="272" r:id="rId18"/>
    <p:sldId id="276" r:id="rId19"/>
    <p:sldId id="264" r:id="rId20"/>
    <p:sldId id="277" r:id="rId21"/>
    <p:sldId id="278" r:id="rId22"/>
    <p:sldId id="280" r:id="rId23"/>
    <p:sldId id="281" r:id="rId24"/>
    <p:sldId id="275" r:id="rId25"/>
    <p:sldId id="284" r:id="rId26"/>
    <p:sldId id="288" r:id="rId27"/>
    <p:sldId id="285" r:id="rId28"/>
    <p:sldId id="29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8" userDrawn="1">
          <p15:clr>
            <a:srgbClr val="A4A3A4"/>
          </p15:clr>
        </p15:guide>
        <p15:guide id="2" pos="43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57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48" y="48"/>
      </p:cViewPr>
      <p:guideLst>
        <p:guide orient="horz" pos="3888"/>
        <p:guide pos="43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BCC61C-8449-4617-9F49-CA0297AE0379}" type="datetimeFigureOut">
              <a:rPr lang="en-US" smtClean="0"/>
              <a:t>18/5/2023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4E0B5-8E4C-4EFB-A9E8-64EE3CA01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987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dcd79a7ea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dcd79a7ea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1417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db8a33395f_1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db8a33395f_1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6356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b81032be24_0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b81032be24_0_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4435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db8a33395f_1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db8a33395f_1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4515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8eb912fbff_0_1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8eb912fbff_0_18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162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9452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7EF7D-D9BC-4997-B239-BEF0B46F1949}" type="datetimeFigureOut">
              <a:rPr lang="en-US" smtClean="0"/>
              <a:t>18/5/2023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42616-95D2-4577-AEC1-E03884F1F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654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7EF7D-D9BC-4997-B239-BEF0B46F1949}" type="datetimeFigureOut">
              <a:rPr lang="en-US" smtClean="0"/>
              <a:t>18/5/2023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42616-95D2-4577-AEC1-E03884F1F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22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7EF7D-D9BC-4997-B239-BEF0B46F1949}" type="datetimeFigureOut">
              <a:rPr lang="en-US" smtClean="0"/>
              <a:t>18/5/2023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42616-95D2-4577-AEC1-E03884F1F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222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55767" y="973467"/>
            <a:ext cx="4726800" cy="3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866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255767" y="4540967"/>
            <a:ext cx="4726800" cy="11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1392142">
            <a:off x="-346824" y="-559300"/>
            <a:ext cx="1595005" cy="137961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 rot="-686626">
            <a:off x="7291907" y="302537"/>
            <a:ext cx="1376975" cy="124596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 rot="3232288">
            <a:off x="11061250" y="6224153"/>
            <a:ext cx="816148" cy="738304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2"/>
          <p:cNvSpPr/>
          <p:nvPr/>
        </p:nvSpPr>
        <p:spPr>
          <a:xfrm rot="634199">
            <a:off x="571212" y="6275070"/>
            <a:ext cx="1275645" cy="1153647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84556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 rot="3232288">
            <a:off x="6857583" y="5480387"/>
            <a:ext cx="816148" cy="738304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3"/>
          <p:cNvSpPr/>
          <p:nvPr/>
        </p:nvSpPr>
        <p:spPr>
          <a:xfrm rot="3232224">
            <a:off x="9834778" y="-410161"/>
            <a:ext cx="1170257" cy="1058652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3"/>
          <p:cNvSpPr/>
          <p:nvPr/>
        </p:nvSpPr>
        <p:spPr>
          <a:xfrm rot="-1709989">
            <a:off x="11256649" y="1971157"/>
            <a:ext cx="413283" cy="37372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3"/>
          <p:cNvSpPr/>
          <p:nvPr/>
        </p:nvSpPr>
        <p:spPr>
          <a:xfrm rot="-469192">
            <a:off x="5439677" y="362972"/>
            <a:ext cx="1170081" cy="1058585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3"/>
          <p:cNvSpPr/>
          <p:nvPr/>
        </p:nvSpPr>
        <p:spPr>
          <a:xfrm rot="-4613981">
            <a:off x="-394252" y="1463962"/>
            <a:ext cx="1170051" cy="105846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610767" y="3716684"/>
            <a:ext cx="5630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7481767" y="1628567"/>
            <a:ext cx="1888000" cy="1800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96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96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96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96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96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96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96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96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96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599082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 rot="3232514">
            <a:off x="10548986" y="301903"/>
            <a:ext cx="1384117" cy="12521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4"/>
          <p:cNvSpPr/>
          <p:nvPr/>
        </p:nvSpPr>
        <p:spPr>
          <a:xfrm rot="3232288">
            <a:off x="542883" y="50320"/>
            <a:ext cx="816148" cy="738304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4"/>
          <p:cNvSpPr/>
          <p:nvPr/>
        </p:nvSpPr>
        <p:spPr>
          <a:xfrm rot="3232840">
            <a:off x="9788532" y="6026504"/>
            <a:ext cx="1209224" cy="1093853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4"/>
          <p:cNvSpPr/>
          <p:nvPr/>
        </p:nvSpPr>
        <p:spPr>
          <a:xfrm rot="1114624">
            <a:off x="11068447" y="3246669"/>
            <a:ext cx="662941" cy="600203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4"/>
          <p:cNvSpPr/>
          <p:nvPr/>
        </p:nvSpPr>
        <p:spPr>
          <a:xfrm rot="1115002">
            <a:off x="-42007" y="4422543"/>
            <a:ext cx="1025467" cy="928576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4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950967" y="1650079"/>
            <a:ext cx="10290000" cy="44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00863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 rot="-468609">
            <a:off x="10145581" y="2916756"/>
            <a:ext cx="780036" cy="705705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5"/>
          <p:cNvSpPr/>
          <p:nvPr/>
        </p:nvSpPr>
        <p:spPr>
          <a:xfrm rot="3670804">
            <a:off x="719736" y="5735323"/>
            <a:ext cx="1318512" cy="119282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5"/>
          <p:cNvSpPr/>
          <p:nvPr/>
        </p:nvSpPr>
        <p:spPr>
          <a:xfrm rot="2697248">
            <a:off x="-589449" y="1183678"/>
            <a:ext cx="2473460" cy="2237852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5"/>
          <p:cNvSpPr/>
          <p:nvPr/>
        </p:nvSpPr>
        <p:spPr>
          <a:xfrm rot="-469192">
            <a:off x="11036177" y="-304429"/>
            <a:ext cx="1170081" cy="1058585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5"/>
          <p:cNvSpPr/>
          <p:nvPr/>
        </p:nvSpPr>
        <p:spPr>
          <a:xfrm rot="3130548">
            <a:off x="10731173" y="5176030"/>
            <a:ext cx="1978995" cy="1790077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4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4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4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4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4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4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4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4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4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2313667" y="4113333"/>
            <a:ext cx="3241200" cy="6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2400"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2400"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2400"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2400"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2400"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2400"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2400"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2400"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2"/>
          </p:nvPr>
        </p:nvSpPr>
        <p:spPr>
          <a:xfrm>
            <a:off x="6626328" y="4113333"/>
            <a:ext cx="3241200" cy="6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2400"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2400"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2400"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2400"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2400"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2400"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2400"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2400"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3"/>
          </p:nvPr>
        </p:nvSpPr>
        <p:spPr>
          <a:xfrm>
            <a:off x="2313667" y="4740867"/>
            <a:ext cx="3241200" cy="9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86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4"/>
          </p:nvPr>
        </p:nvSpPr>
        <p:spPr>
          <a:xfrm>
            <a:off x="6626328" y="4740867"/>
            <a:ext cx="3241200" cy="9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86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title" idx="5" hasCustomPrompt="1"/>
          </p:nvPr>
        </p:nvSpPr>
        <p:spPr>
          <a:xfrm>
            <a:off x="3158467" y="2324233"/>
            <a:ext cx="1551600" cy="1479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64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6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6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6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6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6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6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6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6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6" hasCustomPrompt="1"/>
          </p:nvPr>
        </p:nvSpPr>
        <p:spPr>
          <a:xfrm>
            <a:off x="7471133" y="2324233"/>
            <a:ext cx="1551600" cy="1479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64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6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6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6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6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6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6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6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6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9654375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8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/>
          <p:nvPr/>
        </p:nvSpPr>
        <p:spPr>
          <a:xfrm rot="-468609">
            <a:off x="10950814" y="5699989"/>
            <a:ext cx="780036" cy="705705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" name="Google Shape;48;p6"/>
          <p:cNvSpPr/>
          <p:nvPr/>
        </p:nvSpPr>
        <p:spPr>
          <a:xfrm rot="3670804">
            <a:off x="2023836" y="5980090"/>
            <a:ext cx="1318512" cy="119282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" name="Google Shape;49;p6"/>
          <p:cNvSpPr/>
          <p:nvPr/>
        </p:nvSpPr>
        <p:spPr>
          <a:xfrm rot="2697248">
            <a:off x="-781982" y="-1118922"/>
            <a:ext cx="2473460" cy="2237852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Google Shape;50;p6"/>
          <p:cNvSpPr/>
          <p:nvPr/>
        </p:nvSpPr>
        <p:spPr>
          <a:xfrm rot="-469192">
            <a:off x="11036177" y="-304429"/>
            <a:ext cx="1170081" cy="1058585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228726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6675267" y="847467"/>
            <a:ext cx="3921600" cy="17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4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53" name="Google Shape;53;p7"/>
          <p:cNvSpPr/>
          <p:nvPr/>
        </p:nvSpPr>
        <p:spPr>
          <a:xfrm rot="3080962">
            <a:off x="10417916" y="6211087"/>
            <a:ext cx="780057" cy="70578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" name="Google Shape;54;p7"/>
          <p:cNvSpPr/>
          <p:nvPr/>
        </p:nvSpPr>
        <p:spPr>
          <a:xfrm rot="3670804">
            <a:off x="541236" y="4274390"/>
            <a:ext cx="1318512" cy="119282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7"/>
          <p:cNvSpPr/>
          <p:nvPr/>
        </p:nvSpPr>
        <p:spPr>
          <a:xfrm rot="2697248">
            <a:off x="-600615" y="-1337255"/>
            <a:ext cx="2473460" cy="2237852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" name="Google Shape;56;p7"/>
          <p:cNvSpPr/>
          <p:nvPr/>
        </p:nvSpPr>
        <p:spPr>
          <a:xfrm rot="-469192">
            <a:off x="10801944" y="242172"/>
            <a:ext cx="1170081" cy="1058585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Google Shape;57;p7"/>
          <p:cNvSpPr/>
          <p:nvPr/>
        </p:nvSpPr>
        <p:spPr>
          <a:xfrm rot="-468609">
            <a:off x="5129547" y="908922"/>
            <a:ext cx="780036" cy="705705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Google Shape;58;p7"/>
          <p:cNvSpPr txBox="1">
            <a:spLocks noGrp="1"/>
          </p:cNvSpPr>
          <p:nvPr>
            <p:ph type="subTitle" idx="1"/>
          </p:nvPr>
        </p:nvSpPr>
        <p:spPr>
          <a:xfrm>
            <a:off x="6675300" y="2308533"/>
            <a:ext cx="3921600" cy="37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186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73351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/>
          <p:nvPr/>
        </p:nvSpPr>
        <p:spPr>
          <a:xfrm rot="3232288">
            <a:off x="371517" y="4888920"/>
            <a:ext cx="816148" cy="738304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" name="Google Shape;61;p8"/>
          <p:cNvSpPr/>
          <p:nvPr/>
        </p:nvSpPr>
        <p:spPr>
          <a:xfrm rot="3232224">
            <a:off x="6210278" y="-529327"/>
            <a:ext cx="1170257" cy="1058652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" name="Google Shape;62;p8"/>
          <p:cNvSpPr/>
          <p:nvPr/>
        </p:nvSpPr>
        <p:spPr>
          <a:xfrm rot="-4613863">
            <a:off x="8400143" y="5704265"/>
            <a:ext cx="1499845" cy="1356625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951000" y="1682867"/>
            <a:ext cx="10290000" cy="4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28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15192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6689967" y="2177200"/>
            <a:ext cx="4185200" cy="9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ubTitle" idx="1"/>
          </p:nvPr>
        </p:nvSpPr>
        <p:spPr>
          <a:xfrm>
            <a:off x="6689967" y="3126000"/>
            <a:ext cx="4185200" cy="15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186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800"/>
            </a:lvl9pPr>
          </a:lstStyle>
          <a:p>
            <a:endParaRPr/>
          </a:p>
        </p:txBody>
      </p:sp>
      <p:sp>
        <p:nvSpPr>
          <p:cNvPr id="67" name="Google Shape;67;p9"/>
          <p:cNvSpPr/>
          <p:nvPr/>
        </p:nvSpPr>
        <p:spPr>
          <a:xfrm rot="3080962">
            <a:off x="9065082" y="5151621"/>
            <a:ext cx="780057" cy="70578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9"/>
          <p:cNvSpPr/>
          <p:nvPr/>
        </p:nvSpPr>
        <p:spPr>
          <a:xfrm rot="2697248">
            <a:off x="-600615" y="-1337255"/>
            <a:ext cx="2473460" cy="2237852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9"/>
          <p:cNvSpPr/>
          <p:nvPr/>
        </p:nvSpPr>
        <p:spPr>
          <a:xfrm rot="-469192">
            <a:off x="10785644" y="74705"/>
            <a:ext cx="1170081" cy="1058585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9"/>
          <p:cNvSpPr/>
          <p:nvPr/>
        </p:nvSpPr>
        <p:spPr>
          <a:xfrm rot="-468609">
            <a:off x="7020281" y="769089"/>
            <a:ext cx="780036" cy="705705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45515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7EF7D-D9BC-4997-B239-BEF0B46F1949}" type="datetimeFigureOut">
              <a:rPr lang="en-US" smtClean="0"/>
              <a:t>18/5/2023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42616-95D2-4577-AEC1-E03884F1F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952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>
            <a:spLocks noGrp="1"/>
          </p:cNvSpPr>
          <p:nvPr>
            <p:ph type="body" idx="1"/>
          </p:nvPr>
        </p:nvSpPr>
        <p:spPr>
          <a:xfrm>
            <a:off x="7025067" y="4961167"/>
            <a:ext cx="4215600" cy="8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42931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/>
          <p:nvPr/>
        </p:nvSpPr>
        <p:spPr>
          <a:xfrm rot="3232288">
            <a:off x="9333917" y="5547320"/>
            <a:ext cx="816148" cy="738304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" name="Google Shape;75;p11"/>
          <p:cNvSpPr/>
          <p:nvPr/>
        </p:nvSpPr>
        <p:spPr>
          <a:xfrm rot="3232224">
            <a:off x="10236345" y="-594594"/>
            <a:ext cx="1170257" cy="1058652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11"/>
          <p:cNvSpPr/>
          <p:nvPr/>
        </p:nvSpPr>
        <p:spPr>
          <a:xfrm rot="-4613863">
            <a:off x="-579757" y="1188065"/>
            <a:ext cx="1499845" cy="1356625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950967" y="2013900"/>
            <a:ext cx="10290000" cy="23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8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1"/>
          </p:nvPr>
        </p:nvSpPr>
        <p:spPr>
          <a:xfrm>
            <a:off x="951000" y="5060800"/>
            <a:ext cx="10290000" cy="9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20981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47364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 rot="-1926938">
            <a:off x="6311481" y="-934337"/>
            <a:ext cx="2071367" cy="18745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" name="Google Shape;82;p13"/>
          <p:cNvSpPr/>
          <p:nvPr/>
        </p:nvSpPr>
        <p:spPr>
          <a:xfrm rot="-469192">
            <a:off x="589644" y="459705"/>
            <a:ext cx="1170081" cy="1058585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13"/>
          <p:cNvSpPr/>
          <p:nvPr/>
        </p:nvSpPr>
        <p:spPr>
          <a:xfrm rot="2469589">
            <a:off x="11265036" y="161456"/>
            <a:ext cx="743283" cy="67269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" name="Google Shape;84;p13"/>
          <p:cNvSpPr/>
          <p:nvPr/>
        </p:nvSpPr>
        <p:spPr>
          <a:xfrm rot="-2700000">
            <a:off x="9195973" y="5101984"/>
            <a:ext cx="1334452" cy="1207173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4555800" y="4777500"/>
            <a:ext cx="5816000" cy="10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4533067" y="2204200"/>
            <a:ext cx="5816000" cy="18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3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03858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/>
          <p:nvPr/>
        </p:nvSpPr>
        <p:spPr>
          <a:xfrm rot="3670804">
            <a:off x="10952969" y="2500390"/>
            <a:ext cx="1318512" cy="119282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" name="Google Shape;89;p14"/>
          <p:cNvSpPr/>
          <p:nvPr/>
        </p:nvSpPr>
        <p:spPr>
          <a:xfrm rot="2697248">
            <a:off x="-600615" y="-1337255"/>
            <a:ext cx="2473460" cy="2237852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14"/>
          <p:cNvSpPr/>
          <p:nvPr/>
        </p:nvSpPr>
        <p:spPr>
          <a:xfrm rot="-468609">
            <a:off x="560947" y="5626189"/>
            <a:ext cx="780036" cy="705705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8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4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4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4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4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4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4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4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4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4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2169889" y="2147833"/>
            <a:ext cx="3010400" cy="9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2"/>
          </p:nvPr>
        </p:nvSpPr>
        <p:spPr>
          <a:xfrm>
            <a:off x="2169467" y="2693401"/>
            <a:ext cx="3010400" cy="8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86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3" hasCustomPrompt="1"/>
          </p:nvPr>
        </p:nvSpPr>
        <p:spPr>
          <a:xfrm>
            <a:off x="1639033" y="1437739"/>
            <a:ext cx="8216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4"/>
          </p:nvPr>
        </p:nvSpPr>
        <p:spPr>
          <a:xfrm>
            <a:off x="2169889" y="4642433"/>
            <a:ext cx="3010400" cy="9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5"/>
          </p:nvPr>
        </p:nvSpPr>
        <p:spPr>
          <a:xfrm>
            <a:off x="2169467" y="5188003"/>
            <a:ext cx="3010400" cy="8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86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6" hasCustomPrompt="1"/>
          </p:nvPr>
        </p:nvSpPr>
        <p:spPr>
          <a:xfrm>
            <a:off x="1639033" y="3949072"/>
            <a:ext cx="8216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7"/>
          </p:nvPr>
        </p:nvSpPr>
        <p:spPr>
          <a:xfrm>
            <a:off x="6948889" y="2147833"/>
            <a:ext cx="3010400" cy="9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8"/>
          </p:nvPr>
        </p:nvSpPr>
        <p:spPr>
          <a:xfrm>
            <a:off x="6948467" y="2693401"/>
            <a:ext cx="3010400" cy="8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86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9" hasCustomPrompt="1"/>
          </p:nvPr>
        </p:nvSpPr>
        <p:spPr>
          <a:xfrm>
            <a:off x="9742100" y="1437739"/>
            <a:ext cx="8216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3"/>
          </p:nvPr>
        </p:nvSpPr>
        <p:spPr>
          <a:xfrm>
            <a:off x="6948889" y="4642433"/>
            <a:ext cx="3010400" cy="9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14"/>
          </p:nvPr>
        </p:nvSpPr>
        <p:spPr>
          <a:xfrm>
            <a:off x="6948467" y="5188003"/>
            <a:ext cx="3010400" cy="8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86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5" hasCustomPrompt="1"/>
          </p:nvPr>
        </p:nvSpPr>
        <p:spPr>
          <a:xfrm>
            <a:off x="9742100" y="3949072"/>
            <a:ext cx="8216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6351673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8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5"/>
          <p:cNvSpPr/>
          <p:nvPr/>
        </p:nvSpPr>
        <p:spPr>
          <a:xfrm rot="-468609">
            <a:off x="11245081" y="211022"/>
            <a:ext cx="780036" cy="705705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" name="Google Shape;107;p15"/>
          <p:cNvSpPr/>
          <p:nvPr/>
        </p:nvSpPr>
        <p:spPr>
          <a:xfrm rot="3670804">
            <a:off x="395603" y="-32543"/>
            <a:ext cx="1318512" cy="119282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" name="Google Shape;108;p15"/>
          <p:cNvSpPr/>
          <p:nvPr/>
        </p:nvSpPr>
        <p:spPr>
          <a:xfrm rot="2697248">
            <a:off x="-654482" y="5874545"/>
            <a:ext cx="2473460" cy="2237852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15"/>
          <p:cNvSpPr/>
          <p:nvPr/>
        </p:nvSpPr>
        <p:spPr>
          <a:xfrm rot="-469192">
            <a:off x="10955577" y="5462972"/>
            <a:ext cx="1170081" cy="1058585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7654001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/>
          <p:nvPr/>
        </p:nvSpPr>
        <p:spPr>
          <a:xfrm rot="-3232288" flipH="1">
            <a:off x="2710401" y="5775620"/>
            <a:ext cx="816148" cy="738304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" name="Google Shape;112;p16"/>
          <p:cNvSpPr/>
          <p:nvPr/>
        </p:nvSpPr>
        <p:spPr>
          <a:xfrm rot="-3232224" flipH="1">
            <a:off x="1103297" y="255273"/>
            <a:ext cx="1170257" cy="1058652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16"/>
          <p:cNvSpPr/>
          <p:nvPr/>
        </p:nvSpPr>
        <p:spPr>
          <a:xfrm rot="1709989" flipH="1">
            <a:off x="650332" y="2341890"/>
            <a:ext cx="413283" cy="37372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16"/>
          <p:cNvSpPr/>
          <p:nvPr/>
        </p:nvSpPr>
        <p:spPr>
          <a:xfrm rot="469192" flipH="1">
            <a:off x="5510976" y="190038"/>
            <a:ext cx="1170081" cy="1058585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Google Shape;115;p16"/>
          <p:cNvSpPr/>
          <p:nvPr/>
        </p:nvSpPr>
        <p:spPr>
          <a:xfrm rot="4613981" flipH="1">
            <a:off x="11385032" y="4080895"/>
            <a:ext cx="1170051" cy="105846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16"/>
          <p:cNvSpPr txBox="1">
            <a:spLocks noGrp="1"/>
          </p:cNvSpPr>
          <p:nvPr>
            <p:ph type="title"/>
          </p:nvPr>
        </p:nvSpPr>
        <p:spPr>
          <a:xfrm>
            <a:off x="950967" y="3716684"/>
            <a:ext cx="5630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8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title" idx="2" hasCustomPrompt="1"/>
          </p:nvPr>
        </p:nvSpPr>
        <p:spPr>
          <a:xfrm>
            <a:off x="2821967" y="1628567"/>
            <a:ext cx="1888000" cy="1800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96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96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96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96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96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96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96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96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96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987223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/>
          <p:nvPr/>
        </p:nvSpPr>
        <p:spPr>
          <a:xfrm rot="3670804">
            <a:off x="10856703" y="522257"/>
            <a:ext cx="1318512" cy="119282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0" name="Google Shape;120;p17"/>
          <p:cNvSpPr/>
          <p:nvPr/>
        </p:nvSpPr>
        <p:spPr>
          <a:xfrm rot="2697248">
            <a:off x="-495582" y="-436722"/>
            <a:ext cx="2473460" cy="2237852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1" name="Google Shape;121;p17"/>
          <p:cNvSpPr/>
          <p:nvPr/>
        </p:nvSpPr>
        <p:spPr>
          <a:xfrm rot="-468609">
            <a:off x="4005981" y="5661222"/>
            <a:ext cx="780036" cy="705705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2" name="Google Shape;122;p17"/>
          <p:cNvSpPr/>
          <p:nvPr/>
        </p:nvSpPr>
        <p:spPr>
          <a:xfrm rot="2696946">
            <a:off x="11461878" y="4035443"/>
            <a:ext cx="1273359" cy="115230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17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4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4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4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4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4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4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4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4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4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1"/>
          </p:nvPr>
        </p:nvSpPr>
        <p:spPr>
          <a:xfrm>
            <a:off x="951389" y="2402033"/>
            <a:ext cx="3010400" cy="9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subTitle" idx="2"/>
          </p:nvPr>
        </p:nvSpPr>
        <p:spPr>
          <a:xfrm>
            <a:off x="950967" y="2947601"/>
            <a:ext cx="3010400" cy="8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86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subTitle" idx="3"/>
          </p:nvPr>
        </p:nvSpPr>
        <p:spPr>
          <a:xfrm>
            <a:off x="4591007" y="2402033"/>
            <a:ext cx="3010400" cy="9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subTitle" idx="4"/>
          </p:nvPr>
        </p:nvSpPr>
        <p:spPr>
          <a:xfrm>
            <a:off x="4590584" y="2947601"/>
            <a:ext cx="3010400" cy="8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86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subTitle" idx="5"/>
          </p:nvPr>
        </p:nvSpPr>
        <p:spPr>
          <a:xfrm>
            <a:off x="8230607" y="2402033"/>
            <a:ext cx="3010400" cy="9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subTitle" idx="6"/>
          </p:nvPr>
        </p:nvSpPr>
        <p:spPr>
          <a:xfrm>
            <a:off x="8230184" y="2947601"/>
            <a:ext cx="3010400" cy="8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86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7"/>
          </p:nvPr>
        </p:nvSpPr>
        <p:spPr>
          <a:xfrm>
            <a:off x="951373" y="4538600"/>
            <a:ext cx="3010400" cy="9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subTitle" idx="8"/>
          </p:nvPr>
        </p:nvSpPr>
        <p:spPr>
          <a:xfrm>
            <a:off x="950951" y="5084168"/>
            <a:ext cx="3010400" cy="8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86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9"/>
          </p:nvPr>
        </p:nvSpPr>
        <p:spPr>
          <a:xfrm>
            <a:off x="4590989" y="4538600"/>
            <a:ext cx="3010400" cy="9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subTitle" idx="13"/>
          </p:nvPr>
        </p:nvSpPr>
        <p:spPr>
          <a:xfrm>
            <a:off x="4590567" y="5084168"/>
            <a:ext cx="3010400" cy="8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86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14"/>
          </p:nvPr>
        </p:nvSpPr>
        <p:spPr>
          <a:xfrm>
            <a:off x="8230589" y="4538600"/>
            <a:ext cx="3010400" cy="9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ubTitle" idx="15"/>
          </p:nvPr>
        </p:nvSpPr>
        <p:spPr>
          <a:xfrm>
            <a:off x="8230167" y="5084168"/>
            <a:ext cx="3010400" cy="8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86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87460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4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4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4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4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4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4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4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4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4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subTitle" idx="1"/>
          </p:nvPr>
        </p:nvSpPr>
        <p:spPr>
          <a:xfrm>
            <a:off x="951373" y="4538600"/>
            <a:ext cx="3010400" cy="9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subTitle" idx="2"/>
          </p:nvPr>
        </p:nvSpPr>
        <p:spPr>
          <a:xfrm>
            <a:off x="950967" y="5185767"/>
            <a:ext cx="3010400" cy="10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86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40" name="Google Shape;140;p18"/>
          <p:cNvSpPr txBox="1">
            <a:spLocks noGrp="1"/>
          </p:cNvSpPr>
          <p:nvPr>
            <p:ph type="subTitle" idx="3"/>
          </p:nvPr>
        </p:nvSpPr>
        <p:spPr>
          <a:xfrm>
            <a:off x="4590989" y="4538600"/>
            <a:ext cx="3010400" cy="9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subTitle" idx="4"/>
          </p:nvPr>
        </p:nvSpPr>
        <p:spPr>
          <a:xfrm>
            <a:off x="4590576" y="5185767"/>
            <a:ext cx="3010400" cy="10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86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42" name="Google Shape;142;p18"/>
          <p:cNvSpPr txBox="1">
            <a:spLocks noGrp="1"/>
          </p:cNvSpPr>
          <p:nvPr>
            <p:ph type="subTitle" idx="5"/>
          </p:nvPr>
        </p:nvSpPr>
        <p:spPr>
          <a:xfrm>
            <a:off x="8230589" y="4538600"/>
            <a:ext cx="3010400" cy="9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subTitle" idx="6"/>
          </p:nvPr>
        </p:nvSpPr>
        <p:spPr>
          <a:xfrm>
            <a:off x="8230168" y="5185767"/>
            <a:ext cx="3010400" cy="10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86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44" name="Google Shape;144;p18"/>
          <p:cNvSpPr/>
          <p:nvPr/>
        </p:nvSpPr>
        <p:spPr>
          <a:xfrm rot="2697248">
            <a:off x="10955285" y="-908789"/>
            <a:ext cx="2473460" cy="2237852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" name="Google Shape;145;p18"/>
          <p:cNvSpPr/>
          <p:nvPr/>
        </p:nvSpPr>
        <p:spPr>
          <a:xfrm rot="5594017">
            <a:off x="7638378" y="5967006"/>
            <a:ext cx="780041" cy="705557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18"/>
          <p:cNvSpPr/>
          <p:nvPr/>
        </p:nvSpPr>
        <p:spPr>
          <a:xfrm rot="3180619">
            <a:off x="255110" y="246283"/>
            <a:ext cx="1568964" cy="142008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926378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/>
          <p:nvPr/>
        </p:nvSpPr>
        <p:spPr>
          <a:xfrm rot="-3232288" flipH="1">
            <a:off x="1047634" y="5657687"/>
            <a:ext cx="816148" cy="738304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9" name="Google Shape;149;p19"/>
          <p:cNvSpPr/>
          <p:nvPr/>
        </p:nvSpPr>
        <p:spPr>
          <a:xfrm rot="1709989" flipH="1">
            <a:off x="473532" y="532457"/>
            <a:ext cx="413283" cy="37372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0" name="Google Shape;150;p19"/>
          <p:cNvSpPr/>
          <p:nvPr/>
        </p:nvSpPr>
        <p:spPr>
          <a:xfrm rot="469192" flipH="1">
            <a:off x="10813076" y="3278638"/>
            <a:ext cx="1170081" cy="1058585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1" name="Google Shape;151;p19"/>
          <p:cNvSpPr txBox="1">
            <a:spLocks noGrp="1"/>
          </p:cNvSpPr>
          <p:nvPr>
            <p:ph type="title"/>
          </p:nvPr>
        </p:nvSpPr>
        <p:spPr>
          <a:xfrm>
            <a:off x="1652167" y="2747233"/>
            <a:ext cx="3860800" cy="5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67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67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67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67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67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67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67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67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2" name="Google Shape;152;p19"/>
          <p:cNvSpPr txBox="1">
            <a:spLocks noGrp="1"/>
          </p:cNvSpPr>
          <p:nvPr>
            <p:ph type="title" idx="2" hasCustomPrompt="1"/>
          </p:nvPr>
        </p:nvSpPr>
        <p:spPr>
          <a:xfrm>
            <a:off x="1652167" y="1200533"/>
            <a:ext cx="3860800" cy="14580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153" name="Google Shape;153;p19"/>
          <p:cNvSpPr txBox="1">
            <a:spLocks noGrp="1"/>
          </p:cNvSpPr>
          <p:nvPr>
            <p:ph type="title" idx="3"/>
          </p:nvPr>
        </p:nvSpPr>
        <p:spPr>
          <a:xfrm>
            <a:off x="1652167" y="5301500"/>
            <a:ext cx="3860800" cy="5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67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67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67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67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67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67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67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67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title" idx="4" hasCustomPrompt="1"/>
          </p:nvPr>
        </p:nvSpPr>
        <p:spPr>
          <a:xfrm>
            <a:off x="1652167" y="3754800"/>
            <a:ext cx="3860800" cy="14580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0530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7EF7D-D9BC-4997-B239-BEF0B46F1949}" type="datetimeFigureOut">
              <a:rPr lang="en-US" smtClean="0"/>
              <a:t>18/5/2023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42616-95D2-4577-AEC1-E03884F1F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040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/>
          <p:nvPr/>
        </p:nvSpPr>
        <p:spPr>
          <a:xfrm rot="-3232288" flipH="1">
            <a:off x="1047634" y="5657687"/>
            <a:ext cx="816148" cy="738304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7" name="Google Shape;157;p20"/>
          <p:cNvSpPr/>
          <p:nvPr/>
        </p:nvSpPr>
        <p:spPr>
          <a:xfrm rot="1709989" flipH="1">
            <a:off x="473532" y="532457"/>
            <a:ext cx="413283" cy="37372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8" name="Google Shape;158;p20"/>
          <p:cNvSpPr/>
          <p:nvPr/>
        </p:nvSpPr>
        <p:spPr>
          <a:xfrm rot="469192" flipH="1">
            <a:off x="10813076" y="3278638"/>
            <a:ext cx="1170081" cy="1058585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9" name="Google Shape;159;p20"/>
          <p:cNvSpPr txBox="1">
            <a:spLocks noGrp="1"/>
          </p:cNvSpPr>
          <p:nvPr>
            <p:ph type="title"/>
          </p:nvPr>
        </p:nvSpPr>
        <p:spPr>
          <a:xfrm>
            <a:off x="1098200" y="2672600"/>
            <a:ext cx="4846000" cy="5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67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67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67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67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67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67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67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67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title" idx="2" hasCustomPrompt="1"/>
          </p:nvPr>
        </p:nvSpPr>
        <p:spPr>
          <a:xfrm>
            <a:off x="1591000" y="1519400"/>
            <a:ext cx="3860800" cy="145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161" name="Google Shape;161;p20"/>
          <p:cNvSpPr txBox="1">
            <a:spLocks noGrp="1"/>
          </p:cNvSpPr>
          <p:nvPr>
            <p:ph type="title" idx="3"/>
          </p:nvPr>
        </p:nvSpPr>
        <p:spPr>
          <a:xfrm>
            <a:off x="1098400" y="5294767"/>
            <a:ext cx="4846000" cy="5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67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67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67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67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67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67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67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67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title" idx="4" hasCustomPrompt="1"/>
          </p:nvPr>
        </p:nvSpPr>
        <p:spPr>
          <a:xfrm>
            <a:off x="1591000" y="4161200"/>
            <a:ext cx="3860800" cy="145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163" name="Google Shape;163;p20"/>
          <p:cNvSpPr txBox="1">
            <a:spLocks noGrp="1"/>
          </p:cNvSpPr>
          <p:nvPr>
            <p:ph type="title" idx="5"/>
          </p:nvPr>
        </p:nvSpPr>
        <p:spPr>
          <a:xfrm>
            <a:off x="6247800" y="2658433"/>
            <a:ext cx="4846000" cy="5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67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67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67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67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67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67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67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67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title" idx="6" hasCustomPrompt="1"/>
          </p:nvPr>
        </p:nvSpPr>
        <p:spPr>
          <a:xfrm>
            <a:off x="6740467" y="1519400"/>
            <a:ext cx="3860800" cy="145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165" name="Google Shape;165;p20"/>
          <p:cNvSpPr txBox="1">
            <a:spLocks noGrp="1"/>
          </p:cNvSpPr>
          <p:nvPr>
            <p:ph type="title" idx="7"/>
          </p:nvPr>
        </p:nvSpPr>
        <p:spPr>
          <a:xfrm>
            <a:off x="6247800" y="5294767"/>
            <a:ext cx="4846000" cy="5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67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67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67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67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67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67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67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67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67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title" idx="8" hasCustomPrompt="1"/>
          </p:nvPr>
        </p:nvSpPr>
        <p:spPr>
          <a:xfrm>
            <a:off x="6740467" y="4161200"/>
            <a:ext cx="3860800" cy="145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2588484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/>
          <p:nvPr/>
        </p:nvSpPr>
        <p:spPr>
          <a:xfrm rot="3670804">
            <a:off x="-14664" y="3697590"/>
            <a:ext cx="1318512" cy="119282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9" name="Google Shape;169;p21"/>
          <p:cNvSpPr/>
          <p:nvPr/>
        </p:nvSpPr>
        <p:spPr>
          <a:xfrm rot="-469192">
            <a:off x="10004544" y="1281472"/>
            <a:ext cx="1170081" cy="1058585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0" name="Google Shape;170;p21"/>
          <p:cNvSpPr/>
          <p:nvPr/>
        </p:nvSpPr>
        <p:spPr>
          <a:xfrm rot="-468609">
            <a:off x="1709798" y="5633322"/>
            <a:ext cx="780036" cy="705705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1" name="Google Shape;171;p21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4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4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4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4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4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4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4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4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4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subTitle" idx="1"/>
          </p:nvPr>
        </p:nvSpPr>
        <p:spPr>
          <a:xfrm>
            <a:off x="5042733" y="2268100"/>
            <a:ext cx="4013600" cy="6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2400"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2400"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2400"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2400"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2400"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2400"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2400"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2400"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73" name="Google Shape;173;p21"/>
          <p:cNvSpPr txBox="1">
            <a:spLocks noGrp="1"/>
          </p:cNvSpPr>
          <p:nvPr>
            <p:ph type="subTitle" idx="2"/>
          </p:nvPr>
        </p:nvSpPr>
        <p:spPr>
          <a:xfrm>
            <a:off x="3073148" y="4326900"/>
            <a:ext cx="4013600" cy="6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3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2400"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2400"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2400"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2400"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2400"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2400"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2400"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2400"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74" name="Google Shape;174;p21"/>
          <p:cNvSpPr txBox="1">
            <a:spLocks noGrp="1"/>
          </p:cNvSpPr>
          <p:nvPr>
            <p:ph type="subTitle" idx="3"/>
          </p:nvPr>
        </p:nvSpPr>
        <p:spPr>
          <a:xfrm>
            <a:off x="5042733" y="2895633"/>
            <a:ext cx="4013600" cy="9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86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5" name="Google Shape;175;p21"/>
          <p:cNvSpPr txBox="1">
            <a:spLocks noGrp="1"/>
          </p:cNvSpPr>
          <p:nvPr>
            <p:ph type="subTitle" idx="4"/>
          </p:nvPr>
        </p:nvSpPr>
        <p:spPr>
          <a:xfrm>
            <a:off x="3073148" y="4954433"/>
            <a:ext cx="4013600" cy="9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86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01035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 column text 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/>
          <p:nvPr/>
        </p:nvSpPr>
        <p:spPr>
          <a:xfrm rot="3232288">
            <a:off x="11245117" y="1335453"/>
            <a:ext cx="816148" cy="738304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8" name="Google Shape;178;p22"/>
          <p:cNvSpPr/>
          <p:nvPr/>
        </p:nvSpPr>
        <p:spPr>
          <a:xfrm rot="3232224">
            <a:off x="6437845" y="32473"/>
            <a:ext cx="1170257" cy="1058652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9" name="Google Shape;179;p22"/>
          <p:cNvSpPr/>
          <p:nvPr/>
        </p:nvSpPr>
        <p:spPr>
          <a:xfrm rot="-4613863">
            <a:off x="8400143" y="5704265"/>
            <a:ext cx="1499845" cy="1356625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0" name="Google Shape;180;p22"/>
          <p:cNvSpPr txBox="1">
            <a:spLocks noGrp="1"/>
          </p:cNvSpPr>
          <p:nvPr>
            <p:ph type="title"/>
          </p:nvPr>
        </p:nvSpPr>
        <p:spPr>
          <a:xfrm>
            <a:off x="6921600" y="1838017"/>
            <a:ext cx="3845600" cy="20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4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4000"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4000"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4000"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4000"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4000"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4000"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4000"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4000"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subTitle" idx="1"/>
          </p:nvPr>
        </p:nvSpPr>
        <p:spPr>
          <a:xfrm>
            <a:off x="6921600" y="3871749"/>
            <a:ext cx="3845600" cy="11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86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47434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>
            <a:spLocks noGrp="1"/>
          </p:cNvSpPr>
          <p:nvPr>
            <p:ph type="title"/>
          </p:nvPr>
        </p:nvSpPr>
        <p:spPr>
          <a:xfrm>
            <a:off x="6457700" y="2549233"/>
            <a:ext cx="3845600" cy="7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4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4000"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4000"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4000"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4000"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4000"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4000"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4000"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4000"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84" name="Google Shape;184;p23"/>
          <p:cNvSpPr txBox="1">
            <a:spLocks noGrp="1"/>
          </p:cNvSpPr>
          <p:nvPr>
            <p:ph type="subTitle" idx="1"/>
          </p:nvPr>
        </p:nvSpPr>
        <p:spPr>
          <a:xfrm>
            <a:off x="6457700" y="3327416"/>
            <a:ext cx="3845600" cy="11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86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85" name="Google Shape;185;p23"/>
          <p:cNvSpPr/>
          <p:nvPr/>
        </p:nvSpPr>
        <p:spPr>
          <a:xfrm rot="3232288">
            <a:off x="6761383" y="809253"/>
            <a:ext cx="816148" cy="738304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6" name="Google Shape;186;p23"/>
          <p:cNvSpPr/>
          <p:nvPr/>
        </p:nvSpPr>
        <p:spPr>
          <a:xfrm rot="3232224">
            <a:off x="-406755" y="4717473"/>
            <a:ext cx="1170257" cy="1058652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7" name="Google Shape;187;p23"/>
          <p:cNvSpPr/>
          <p:nvPr/>
        </p:nvSpPr>
        <p:spPr>
          <a:xfrm rot="-469192">
            <a:off x="9706444" y="4619938"/>
            <a:ext cx="1170081" cy="1058585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8" name="Google Shape;188;p23"/>
          <p:cNvSpPr/>
          <p:nvPr/>
        </p:nvSpPr>
        <p:spPr>
          <a:xfrm rot="-4613774">
            <a:off x="9053792" y="-682706"/>
            <a:ext cx="2360669" cy="2135452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162648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/>
          <p:nvPr/>
        </p:nvSpPr>
        <p:spPr>
          <a:xfrm rot="-3232288" flipH="1">
            <a:off x="4284170" y="1215653"/>
            <a:ext cx="816148" cy="738304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Google Shape;191;p24"/>
          <p:cNvSpPr/>
          <p:nvPr/>
        </p:nvSpPr>
        <p:spPr>
          <a:xfrm rot="-3232224" flipH="1">
            <a:off x="11098200" y="5123873"/>
            <a:ext cx="1170257" cy="1058652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" name="Google Shape;192;p24"/>
          <p:cNvSpPr/>
          <p:nvPr/>
        </p:nvSpPr>
        <p:spPr>
          <a:xfrm rot="469192" flipH="1">
            <a:off x="985178" y="5026338"/>
            <a:ext cx="1170081" cy="1058585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3" name="Google Shape;193;p24"/>
          <p:cNvSpPr/>
          <p:nvPr/>
        </p:nvSpPr>
        <p:spPr>
          <a:xfrm rot="4613774" flipH="1">
            <a:off x="447239" y="-276306"/>
            <a:ext cx="2360669" cy="2135452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4" name="Google Shape;194;p24"/>
          <p:cNvSpPr txBox="1">
            <a:spLocks noGrp="1"/>
          </p:cNvSpPr>
          <p:nvPr>
            <p:ph type="title"/>
          </p:nvPr>
        </p:nvSpPr>
        <p:spPr>
          <a:xfrm>
            <a:off x="1288600" y="2549233"/>
            <a:ext cx="3845600" cy="7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4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4000"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4000"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4000"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4000"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4000"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4000"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4000"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Font typeface="Roboto Condensed"/>
              <a:buNone/>
              <a:defRPr sz="4000"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95" name="Google Shape;195;p24"/>
          <p:cNvSpPr txBox="1">
            <a:spLocks noGrp="1"/>
          </p:cNvSpPr>
          <p:nvPr>
            <p:ph type="subTitle" idx="1"/>
          </p:nvPr>
        </p:nvSpPr>
        <p:spPr>
          <a:xfrm>
            <a:off x="1288600" y="3327416"/>
            <a:ext cx="3845600" cy="11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86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10317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>
            <a:spLocks noGrp="1"/>
          </p:cNvSpPr>
          <p:nvPr>
            <p:ph type="title"/>
          </p:nvPr>
        </p:nvSpPr>
        <p:spPr>
          <a:xfrm>
            <a:off x="1309533" y="1795400"/>
            <a:ext cx="4460400" cy="17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Roboto Condensed"/>
              <a:buNone/>
              <a:defRPr sz="12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Roboto Condensed"/>
              <a:buNone/>
              <a:defRPr sz="12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Roboto Condensed"/>
              <a:buNone/>
              <a:defRPr sz="12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Roboto Condensed"/>
              <a:buNone/>
              <a:defRPr sz="12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Roboto Condensed"/>
              <a:buNone/>
              <a:defRPr sz="12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Roboto Condensed"/>
              <a:buNone/>
              <a:defRPr sz="12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Roboto Condensed"/>
              <a:buNone/>
              <a:defRPr sz="12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Roboto Condensed"/>
              <a:buNone/>
              <a:defRPr sz="12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Roboto Condensed"/>
              <a:buNone/>
              <a:defRPr sz="12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98" name="Google Shape;198;p25"/>
          <p:cNvSpPr txBox="1">
            <a:spLocks noGrp="1"/>
          </p:cNvSpPr>
          <p:nvPr>
            <p:ph type="subTitle" idx="1"/>
          </p:nvPr>
        </p:nvSpPr>
        <p:spPr>
          <a:xfrm>
            <a:off x="1309533" y="3671000"/>
            <a:ext cx="4460400" cy="14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86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99" name="Google Shape;199;p25"/>
          <p:cNvSpPr/>
          <p:nvPr/>
        </p:nvSpPr>
        <p:spPr>
          <a:xfrm rot="3232288">
            <a:off x="2525250" y="5305353"/>
            <a:ext cx="816148" cy="738304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0" name="Google Shape;200;p25"/>
          <p:cNvSpPr/>
          <p:nvPr/>
        </p:nvSpPr>
        <p:spPr>
          <a:xfrm rot="3232224">
            <a:off x="-80222" y="1058173"/>
            <a:ext cx="1170257" cy="1058652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1" name="Google Shape;201;p25"/>
          <p:cNvSpPr/>
          <p:nvPr/>
        </p:nvSpPr>
        <p:spPr>
          <a:xfrm rot="-469192">
            <a:off x="9986510" y="4742472"/>
            <a:ext cx="1170081" cy="1058585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2" name="Google Shape;202;p25"/>
          <p:cNvSpPr/>
          <p:nvPr/>
        </p:nvSpPr>
        <p:spPr>
          <a:xfrm rot="-4613774">
            <a:off x="3049692" y="-1006539"/>
            <a:ext cx="2360669" cy="2135452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868397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>
            <a:spLocks noGrp="1"/>
          </p:cNvSpPr>
          <p:nvPr>
            <p:ph type="title"/>
          </p:nvPr>
        </p:nvSpPr>
        <p:spPr>
          <a:xfrm>
            <a:off x="997767" y="719333"/>
            <a:ext cx="10243200" cy="6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6"/>
          <p:cNvSpPr txBox="1">
            <a:spLocks noGrp="1"/>
          </p:cNvSpPr>
          <p:nvPr>
            <p:ph type="subTitle" idx="1"/>
          </p:nvPr>
        </p:nvSpPr>
        <p:spPr>
          <a:xfrm>
            <a:off x="1110884" y="1492600"/>
            <a:ext cx="997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86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06" name="Google Shape;206;p26"/>
          <p:cNvSpPr txBox="1">
            <a:spLocks noGrp="1"/>
          </p:cNvSpPr>
          <p:nvPr>
            <p:ph type="subTitle" idx="2"/>
          </p:nvPr>
        </p:nvSpPr>
        <p:spPr>
          <a:xfrm>
            <a:off x="1110900" y="2908567"/>
            <a:ext cx="4825200" cy="9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sz="186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07" name="Google Shape;207;p26"/>
          <p:cNvSpPr txBox="1">
            <a:spLocks noGrp="1"/>
          </p:cNvSpPr>
          <p:nvPr>
            <p:ph type="subTitle" idx="3"/>
          </p:nvPr>
        </p:nvSpPr>
        <p:spPr>
          <a:xfrm>
            <a:off x="1110920" y="2165700"/>
            <a:ext cx="9970000" cy="6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subTitle" idx="4"/>
          </p:nvPr>
        </p:nvSpPr>
        <p:spPr>
          <a:xfrm>
            <a:off x="6255933" y="2908567"/>
            <a:ext cx="4825200" cy="9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sz="1867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09" name="Google Shape;209;p26"/>
          <p:cNvSpPr txBox="1">
            <a:spLocks noGrp="1"/>
          </p:cNvSpPr>
          <p:nvPr>
            <p:ph type="subTitle" idx="5"/>
          </p:nvPr>
        </p:nvSpPr>
        <p:spPr>
          <a:xfrm>
            <a:off x="1110767" y="4752700"/>
            <a:ext cx="4825200" cy="12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sz="186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0" name="Google Shape;210;p26"/>
          <p:cNvSpPr txBox="1">
            <a:spLocks noGrp="1"/>
          </p:cNvSpPr>
          <p:nvPr>
            <p:ph type="subTitle" idx="6"/>
          </p:nvPr>
        </p:nvSpPr>
        <p:spPr>
          <a:xfrm>
            <a:off x="1110803" y="4009833"/>
            <a:ext cx="9970000" cy="6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211" name="Google Shape;211;p26"/>
          <p:cNvSpPr txBox="1">
            <a:spLocks noGrp="1"/>
          </p:cNvSpPr>
          <p:nvPr>
            <p:ph type="subTitle" idx="7"/>
          </p:nvPr>
        </p:nvSpPr>
        <p:spPr>
          <a:xfrm>
            <a:off x="6255800" y="4752700"/>
            <a:ext cx="4825200" cy="12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sz="186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33917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>
            <a:spLocks noGrp="1"/>
          </p:cNvSpPr>
          <p:nvPr>
            <p:ph type="title"/>
          </p:nvPr>
        </p:nvSpPr>
        <p:spPr>
          <a:xfrm>
            <a:off x="997767" y="719333"/>
            <a:ext cx="10243200" cy="6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7"/>
          <p:cNvSpPr txBox="1">
            <a:spLocks noGrp="1"/>
          </p:cNvSpPr>
          <p:nvPr>
            <p:ph type="subTitle" idx="1"/>
          </p:nvPr>
        </p:nvSpPr>
        <p:spPr>
          <a:xfrm>
            <a:off x="1110900" y="3010167"/>
            <a:ext cx="4825200" cy="9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sz="186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5" name="Google Shape;215;p27"/>
          <p:cNvSpPr txBox="1">
            <a:spLocks noGrp="1"/>
          </p:cNvSpPr>
          <p:nvPr>
            <p:ph type="subTitle" idx="2"/>
          </p:nvPr>
        </p:nvSpPr>
        <p:spPr>
          <a:xfrm>
            <a:off x="1110920" y="2267300"/>
            <a:ext cx="9970000" cy="6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216" name="Google Shape;216;p27"/>
          <p:cNvSpPr txBox="1">
            <a:spLocks noGrp="1"/>
          </p:cNvSpPr>
          <p:nvPr>
            <p:ph type="subTitle" idx="3"/>
          </p:nvPr>
        </p:nvSpPr>
        <p:spPr>
          <a:xfrm>
            <a:off x="6255933" y="3010167"/>
            <a:ext cx="4825200" cy="9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sz="1867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7" name="Google Shape;217;p27"/>
          <p:cNvSpPr/>
          <p:nvPr/>
        </p:nvSpPr>
        <p:spPr>
          <a:xfrm rot="3232288">
            <a:off x="10134250" y="1142887"/>
            <a:ext cx="816148" cy="738304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8" name="Google Shape;218;p27"/>
          <p:cNvSpPr/>
          <p:nvPr/>
        </p:nvSpPr>
        <p:spPr>
          <a:xfrm rot="3232224">
            <a:off x="1185245" y="828906"/>
            <a:ext cx="1170257" cy="1058652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9" name="Google Shape;219;p27"/>
          <p:cNvSpPr/>
          <p:nvPr/>
        </p:nvSpPr>
        <p:spPr>
          <a:xfrm rot="-4613862">
            <a:off x="6645487" y="4593705"/>
            <a:ext cx="2743831" cy="2481647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0" name="Google Shape;220;p27"/>
          <p:cNvSpPr/>
          <p:nvPr/>
        </p:nvSpPr>
        <p:spPr>
          <a:xfrm rot="3232224">
            <a:off x="1298378" y="4653673"/>
            <a:ext cx="1170257" cy="1058652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977177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/>
          <p:nvPr/>
        </p:nvSpPr>
        <p:spPr>
          <a:xfrm rot="3232288">
            <a:off x="10134250" y="1142887"/>
            <a:ext cx="816148" cy="738304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3" name="Google Shape;233;p29"/>
          <p:cNvSpPr/>
          <p:nvPr/>
        </p:nvSpPr>
        <p:spPr>
          <a:xfrm rot="3232224">
            <a:off x="1185245" y="828906"/>
            <a:ext cx="1170257" cy="1058652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4" name="Google Shape;234;p29"/>
          <p:cNvSpPr/>
          <p:nvPr/>
        </p:nvSpPr>
        <p:spPr>
          <a:xfrm rot="3232224">
            <a:off x="1298378" y="4653673"/>
            <a:ext cx="1170257" cy="1058652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647616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/>
          <p:nvPr/>
        </p:nvSpPr>
        <p:spPr>
          <a:xfrm rot="3232288">
            <a:off x="10832950" y="556120"/>
            <a:ext cx="816148" cy="738304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7" name="Google Shape;237;p30"/>
          <p:cNvSpPr/>
          <p:nvPr/>
        </p:nvSpPr>
        <p:spPr>
          <a:xfrm rot="3232224">
            <a:off x="516945" y="255273"/>
            <a:ext cx="1170257" cy="1058652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8" name="Google Shape;238;p30"/>
          <p:cNvSpPr/>
          <p:nvPr/>
        </p:nvSpPr>
        <p:spPr>
          <a:xfrm rot="3232224">
            <a:off x="8013745" y="5990239"/>
            <a:ext cx="1170257" cy="1058652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90589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7EF7D-D9BC-4997-B239-BEF0B46F1949}" type="datetimeFigureOut">
              <a:rPr lang="en-US" smtClean="0"/>
              <a:t>18/5/2023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42616-95D2-4577-AEC1-E03884F1F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3504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333833" y="1487341"/>
            <a:ext cx="5308800" cy="33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333833" y="4916667"/>
            <a:ext cx="5308800" cy="4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67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49360" y="1472966"/>
            <a:ext cx="5784728" cy="3912071"/>
            <a:chOff x="829300" y="798625"/>
            <a:chExt cx="5942400" cy="4018700"/>
          </a:xfrm>
        </p:grpSpPr>
        <p:sp>
          <p:nvSpPr>
            <p:cNvPr id="12" name="Google Shape;12;p2"/>
            <p:cNvSpPr/>
            <p:nvPr/>
          </p:nvSpPr>
          <p:spPr>
            <a:xfrm>
              <a:off x="982050" y="798625"/>
              <a:ext cx="5742525" cy="3557375"/>
            </a:xfrm>
            <a:custGeom>
              <a:avLst/>
              <a:gdLst/>
              <a:ahLst/>
              <a:cxnLst/>
              <a:rect l="l" t="t" r="r" b="b"/>
              <a:pathLst>
                <a:path w="229701" h="142295" extrusionOk="0">
                  <a:moveTo>
                    <a:pt x="126546" y="0"/>
                  </a:moveTo>
                  <a:cubicBezTo>
                    <a:pt x="122371" y="0"/>
                    <a:pt x="118192" y="474"/>
                    <a:pt x="114167" y="1411"/>
                  </a:cubicBezTo>
                  <a:cubicBezTo>
                    <a:pt x="108695" y="2657"/>
                    <a:pt x="103437" y="4603"/>
                    <a:pt x="98027" y="6031"/>
                  </a:cubicBezTo>
                  <a:cubicBezTo>
                    <a:pt x="95117" y="6799"/>
                    <a:pt x="92510" y="7162"/>
                    <a:pt x="89888" y="7162"/>
                  </a:cubicBezTo>
                  <a:cubicBezTo>
                    <a:pt x="87524" y="7162"/>
                    <a:pt x="85147" y="6867"/>
                    <a:pt x="82525" y="6305"/>
                  </a:cubicBezTo>
                  <a:cubicBezTo>
                    <a:pt x="80708" y="5905"/>
                    <a:pt x="78757" y="5721"/>
                    <a:pt x="76718" y="5721"/>
                  </a:cubicBezTo>
                  <a:cubicBezTo>
                    <a:pt x="64192" y="5721"/>
                    <a:pt x="48391" y="12683"/>
                    <a:pt x="40548" y="19375"/>
                  </a:cubicBezTo>
                  <a:cubicBezTo>
                    <a:pt x="30426" y="28007"/>
                    <a:pt x="29971" y="39162"/>
                    <a:pt x="25198" y="51655"/>
                  </a:cubicBezTo>
                  <a:cubicBezTo>
                    <a:pt x="20548" y="63752"/>
                    <a:pt x="19362" y="77035"/>
                    <a:pt x="14104" y="88859"/>
                  </a:cubicBezTo>
                  <a:cubicBezTo>
                    <a:pt x="11156" y="95364"/>
                    <a:pt x="7052" y="101291"/>
                    <a:pt x="4408" y="107917"/>
                  </a:cubicBezTo>
                  <a:cubicBezTo>
                    <a:pt x="61" y="118799"/>
                    <a:pt x="0" y="131383"/>
                    <a:pt x="4256" y="142295"/>
                  </a:cubicBezTo>
                  <a:lnTo>
                    <a:pt x="228789" y="142295"/>
                  </a:lnTo>
                  <a:cubicBezTo>
                    <a:pt x="229701" y="139407"/>
                    <a:pt x="228789" y="135790"/>
                    <a:pt x="227269" y="132933"/>
                  </a:cubicBezTo>
                  <a:cubicBezTo>
                    <a:pt x="225293" y="129224"/>
                    <a:pt x="222406" y="125759"/>
                    <a:pt x="221919" y="121534"/>
                  </a:cubicBezTo>
                  <a:cubicBezTo>
                    <a:pt x="221008" y="113571"/>
                    <a:pt x="229032" y="106793"/>
                    <a:pt x="228728" y="98738"/>
                  </a:cubicBezTo>
                  <a:cubicBezTo>
                    <a:pt x="228333" y="89163"/>
                    <a:pt x="216448" y="82962"/>
                    <a:pt x="216418" y="73388"/>
                  </a:cubicBezTo>
                  <a:cubicBezTo>
                    <a:pt x="216357" y="64421"/>
                    <a:pt x="226935" y="57491"/>
                    <a:pt x="225445" y="48615"/>
                  </a:cubicBezTo>
                  <a:cubicBezTo>
                    <a:pt x="224138" y="40682"/>
                    <a:pt x="214533" y="37795"/>
                    <a:pt x="208728" y="32293"/>
                  </a:cubicBezTo>
                  <a:cubicBezTo>
                    <a:pt x="203044" y="26883"/>
                    <a:pt x="202010" y="17551"/>
                    <a:pt x="195961" y="12505"/>
                  </a:cubicBezTo>
                  <a:cubicBezTo>
                    <a:pt x="191189" y="8463"/>
                    <a:pt x="185901" y="5575"/>
                    <a:pt x="179517" y="5423"/>
                  </a:cubicBezTo>
                  <a:cubicBezTo>
                    <a:pt x="179334" y="5418"/>
                    <a:pt x="179152" y="5415"/>
                    <a:pt x="178972" y="5415"/>
                  </a:cubicBezTo>
                  <a:cubicBezTo>
                    <a:pt x="175016" y="5415"/>
                    <a:pt x="171653" y="6654"/>
                    <a:pt x="167845" y="7642"/>
                  </a:cubicBezTo>
                  <a:cubicBezTo>
                    <a:pt x="166308" y="8031"/>
                    <a:pt x="164765" y="8200"/>
                    <a:pt x="163220" y="8200"/>
                  </a:cubicBezTo>
                  <a:cubicBezTo>
                    <a:pt x="154501" y="8200"/>
                    <a:pt x="145712" y="2811"/>
                    <a:pt x="137450" y="1107"/>
                  </a:cubicBezTo>
                  <a:cubicBezTo>
                    <a:pt x="133892" y="367"/>
                    <a:pt x="130221" y="0"/>
                    <a:pt x="126546" y="0"/>
                  </a:cubicBezTo>
                  <a:close/>
                </a:path>
              </a:pathLst>
            </a:custGeom>
            <a:solidFill>
              <a:srgbClr val="D9D8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490425" y="3233625"/>
              <a:ext cx="2773650" cy="1411900"/>
            </a:xfrm>
            <a:custGeom>
              <a:avLst/>
              <a:gdLst/>
              <a:ahLst/>
              <a:cxnLst/>
              <a:rect l="l" t="t" r="r" b="b"/>
              <a:pathLst>
                <a:path w="110946" h="56476" extrusionOk="0">
                  <a:moveTo>
                    <a:pt x="50883" y="0"/>
                  </a:moveTo>
                  <a:lnTo>
                    <a:pt x="50883" y="37995"/>
                  </a:lnTo>
                  <a:cubicBezTo>
                    <a:pt x="49424" y="39515"/>
                    <a:pt x="47753" y="40822"/>
                    <a:pt x="45959" y="41794"/>
                  </a:cubicBezTo>
                  <a:cubicBezTo>
                    <a:pt x="40427" y="44834"/>
                    <a:pt x="33922" y="45533"/>
                    <a:pt x="27570" y="45806"/>
                  </a:cubicBezTo>
                  <a:cubicBezTo>
                    <a:pt x="21278" y="46050"/>
                    <a:pt x="14864" y="46050"/>
                    <a:pt x="8785" y="47843"/>
                  </a:cubicBezTo>
                  <a:cubicBezTo>
                    <a:pt x="5320" y="48876"/>
                    <a:pt x="1703" y="51034"/>
                    <a:pt x="457" y="54196"/>
                  </a:cubicBezTo>
                  <a:cubicBezTo>
                    <a:pt x="1" y="55290"/>
                    <a:pt x="822" y="56475"/>
                    <a:pt x="2007" y="56475"/>
                  </a:cubicBezTo>
                  <a:lnTo>
                    <a:pt x="4530" y="56475"/>
                  </a:lnTo>
                  <a:lnTo>
                    <a:pt x="4378" y="56445"/>
                  </a:lnTo>
                  <a:cubicBezTo>
                    <a:pt x="4469" y="55411"/>
                    <a:pt x="5290" y="54560"/>
                    <a:pt x="6232" y="54165"/>
                  </a:cubicBezTo>
                  <a:cubicBezTo>
                    <a:pt x="7174" y="53740"/>
                    <a:pt x="8208" y="53010"/>
                    <a:pt x="9241" y="52949"/>
                  </a:cubicBezTo>
                  <a:cubicBezTo>
                    <a:pt x="11764" y="52721"/>
                    <a:pt x="33619" y="52607"/>
                    <a:pt x="55473" y="52607"/>
                  </a:cubicBezTo>
                  <a:cubicBezTo>
                    <a:pt x="77328" y="52607"/>
                    <a:pt x="99182" y="52721"/>
                    <a:pt x="101705" y="52949"/>
                  </a:cubicBezTo>
                  <a:cubicBezTo>
                    <a:pt x="102738" y="53010"/>
                    <a:pt x="103802" y="53740"/>
                    <a:pt x="104714" y="54165"/>
                  </a:cubicBezTo>
                  <a:cubicBezTo>
                    <a:pt x="105656" y="54560"/>
                    <a:pt x="106447" y="55442"/>
                    <a:pt x="106568" y="56445"/>
                  </a:cubicBezTo>
                  <a:lnTo>
                    <a:pt x="106416" y="56475"/>
                  </a:lnTo>
                  <a:lnTo>
                    <a:pt x="108909" y="56475"/>
                  </a:lnTo>
                  <a:cubicBezTo>
                    <a:pt x="110094" y="56475"/>
                    <a:pt x="110945" y="55290"/>
                    <a:pt x="110489" y="54196"/>
                  </a:cubicBezTo>
                  <a:cubicBezTo>
                    <a:pt x="109182" y="51034"/>
                    <a:pt x="105596" y="48876"/>
                    <a:pt x="102161" y="47843"/>
                  </a:cubicBezTo>
                  <a:cubicBezTo>
                    <a:pt x="96112" y="46019"/>
                    <a:pt x="89668" y="46050"/>
                    <a:pt x="83346" y="45806"/>
                  </a:cubicBezTo>
                  <a:cubicBezTo>
                    <a:pt x="77054" y="45533"/>
                    <a:pt x="70549" y="44834"/>
                    <a:pt x="64956" y="41794"/>
                  </a:cubicBezTo>
                  <a:cubicBezTo>
                    <a:pt x="63133" y="40822"/>
                    <a:pt x="61461" y="39515"/>
                    <a:pt x="60063" y="37995"/>
                  </a:cubicBezTo>
                  <a:lnTo>
                    <a:pt x="60063" y="0"/>
                  </a:ln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819475" y="3866600"/>
              <a:ext cx="131500" cy="407325"/>
            </a:xfrm>
            <a:custGeom>
              <a:avLst/>
              <a:gdLst/>
              <a:ahLst/>
              <a:cxnLst/>
              <a:rect l="l" t="t" r="r" b="b"/>
              <a:pathLst>
                <a:path w="5260" h="16293" extrusionOk="0">
                  <a:moveTo>
                    <a:pt x="2615" y="1"/>
                  </a:moveTo>
                  <a:cubicBezTo>
                    <a:pt x="1156" y="1"/>
                    <a:pt x="1" y="1186"/>
                    <a:pt x="1" y="2615"/>
                  </a:cubicBezTo>
                  <a:lnTo>
                    <a:pt x="1" y="13679"/>
                  </a:lnTo>
                  <a:cubicBezTo>
                    <a:pt x="1" y="15107"/>
                    <a:pt x="1156" y="16293"/>
                    <a:pt x="2615" y="16293"/>
                  </a:cubicBezTo>
                  <a:lnTo>
                    <a:pt x="2645" y="16293"/>
                  </a:lnTo>
                  <a:cubicBezTo>
                    <a:pt x="4104" y="16293"/>
                    <a:pt x="5259" y="15077"/>
                    <a:pt x="5259" y="13679"/>
                  </a:cubicBezTo>
                  <a:lnTo>
                    <a:pt x="5259" y="2615"/>
                  </a:lnTo>
                  <a:cubicBezTo>
                    <a:pt x="5259" y="1186"/>
                    <a:pt x="4104" y="1"/>
                    <a:pt x="2645" y="1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329325" y="1074650"/>
              <a:ext cx="5026700" cy="3085425"/>
            </a:xfrm>
            <a:custGeom>
              <a:avLst/>
              <a:gdLst/>
              <a:ahLst/>
              <a:cxnLst/>
              <a:rect l="l" t="t" r="r" b="b"/>
              <a:pathLst>
                <a:path w="201068" h="123417" extrusionOk="0">
                  <a:moveTo>
                    <a:pt x="2839" y="0"/>
                  </a:moveTo>
                  <a:cubicBezTo>
                    <a:pt x="1316" y="0"/>
                    <a:pt x="0" y="1254"/>
                    <a:pt x="0" y="2863"/>
                  </a:cubicBezTo>
                  <a:lnTo>
                    <a:pt x="0" y="120554"/>
                  </a:lnTo>
                  <a:cubicBezTo>
                    <a:pt x="0" y="122163"/>
                    <a:pt x="1316" y="123417"/>
                    <a:pt x="2839" y="123417"/>
                  </a:cubicBezTo>
                  <a:cubicBezTo>
                    <a:pt x="2985" y="123417"/>
                    <a:pt x="3134" y="123405"/>
                    <a:pt x="3283" y="123381"/>
                  </a:cubicBezTo>
                  <a:cubicBezTo>
                    <a:pt x="35594" y="118548"/>
                    <a:pt x="68071" y="116132"/>
                    <a:pt x="100549" y="116132"/>
                  </a:cubicBezTo>
                  <a:cubicBezTo>
                    <a:pt x="133027" y="116132"/>
                    <a:pt x="165505" y="118548"/>
                    <a:pt x="197815" y="123381"/>
                  </a:cubicBezTo>
                  <a:cubicBezTo>
                    <a:pt x="197965" y="123405"/>
                    <a:pt x="198113" y="123417"/>
                    <a:pt x="198259" y="123417"/>
                  </a:cubicBezTo>
                  <a:cubicBezTo>
                    <a:pt x="199777" y="123417"/>
                    <a:pt x="201068" y="122160"/>
                    <a:pt x="201068" y="120524"/>
                  </a:cubicBezTo>
                  <a:lnTo>
                    <a:pt x="201068" y="2863"/>
                  </a:lnTo>
                  <a:cubicBezTo>
                    <a:pt x="201068" y="1254"/>
                    <a:pt x="199778" y="0"/>
                    <a:pt x="198259" y="0"/>
                  </a:cubicBezTo>
                  <a:cubicBezTo>
                    <a:pt x="198113" y="0"/>
                    <a:pt x="197965" y="12"/>
                    <a:pt x="197815" y="36"/>
                  </a:cubicBezTo>
                  <a:cubicBezTo>
                    <a:pt x="165505" y="4869"/>
                    <a:pt x="133027" y="7285"/>
                    <a:pt x="100549" y="7285"/>
                  </a:cubicBezTo>
                  <a:cubicBezTo>
                    <a:pt x="68071" y="7285"/>
                    <a:pt x="35594" y="4869"/>
                    <a:pt x="3283" y="36"/>
                  </a:cubicBezTo>
                  <a:cubicBezTo>
                    <a:pt x="3134" y="12"/>
                    <a:pt x="2985" y="0"/>
                    <a:pt x="2839" y="0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78700" y="1147725"/>
              <a:ext cx="4842825" cy="2993225"/>
            </a:xfrm>
            <a:custGeom>
              <a:avLst/>
              <a:gdLst/>
              <a:ahLst/>
              <a:cxnLst/>
              <a:rect l="l" t="t" r="r" b="b"/>
              <a:pathLst>
                <a:path w="193713" h="119729" extrusionOk="0">
                  <a:moveTo>
                    <a:pt x="1" y="0"/>
                  </a:moveTo>
                  <a:lnTo>
                    <a:pt x="1" y="119729"/>
                  </a:lnTo>
                  <a:cubicBezTo>
                    <a:pt x="32190" y="114774"/>
                    <a:pt x="64523" y="112297"/>
                    <a:pt x="96857" y="112297"/>
                  </a:cubicBezTo>
                  <a:cubicBezTo>
                    <a:pt x="129190" y="112297"/>
                    <a:pt x="161524" y="114774"/>
                    <a:pt x="193713" y="119729"/>
                  </a:cubicBezTo>
                  <a:lnTo>
                    <a:pt x="193713" y="0"/>
                  </a:lnTo>
                  <a:cubicBezTo>
                    <a:pt x="161524" y="4955"/>
                    <a:pt x="129190" y="7432"/>
                    <a:pt x="96857" y="7432"/>
                  </a:cubicBezTo>
                  <a:cubicBezTo>
                    <a:pt x="64523" y="7432"/>
                    <a:pt x="32190" y="4955"/>
                    <a:pt x="1" y="0"/>
                  </a:cubicBez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895500" y="1278425"/>
              <a:ext cx="1144425" cy="674050"/>
            </a:xfrm>
            <a:custGeom>
              <a:avLst/>
              <a:gdLst/>
              <a:ahLst/>
              <a:cxnLst/>
              <a:rect l="l" t="t" r="r" b="b"/>
              <a:pathLst>
                <a:path w="45777" h="26962" extrusionOk="0">
                  <a:moveTo>
                    <a:pt x="0" y="0"/>
                  </a:moveTo>
                  <a:lnTo>
                    <a:pt x="0" y="26961"/>
                  </a:lnTo>
                  <a:lnTo>
                    <a:pt x="45776" y="26961"/>
                  </a:lnTo>
                  <a:lnTo>
                    <a:pt x="45776" y="0"/>
                  </a:lnTo>
                  <a:close/>
                </a:path>
              </a:pathLst>
            </a:custGeom>
            <a:solidFill>
              <a:srgbClr val="B0AE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22025" y="1120375"/>
              <a:ext cx="1136075" cy="2993225"/>
            </a:xfrm>
            <a:custGeom>
              <a:avLst/>
              <a:gdLst/>
              <a:ahLst/>
              <a:cxnLst/>
              <a:rect l="l" t="t" r="r" b="b"/>
              <a:pathLst>
                <a:path w="45443" h="119729" extrusionOk="0">
                  <a:moveTo>
                    <a:pt x="1" y="0"/>
                  </a:moveTo>
                  <a:lnTo>
                    <a:pt x="1" y="119728"/>
                  </a:lnTo>
                  <a:cubicBezTo>
                    <a:pt x="5107" y="118938"/>
                    <a:pt x="10244" y="118209"/>
                    <a:pt x="15411" y="117570"/>
                  </a:cubicBezTo>
                  <a:lnTo>
                    <a:pt x="45442" y="5350"/>
                  </a:lnTo>
                  <a:cubicBezTo>
                    <a:pt x="30244" y="4134"/>
                    <a:pt x="15077" y="2341"/>
                    <a:pt x="1" y="0"/>
                  </a:cubicBezTo>
                  <a:close/>
                </a:path>
              </a:pathLst>
            </a:custGeom>
            <a:solidFill>
              <a:srgbClr val="D9D8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420500" y="1730550"/>
              <a:ext cx="4842825" cy="2384575"/>
            </a:xfrm>
            <a:custGeom>
              <a:avLst/>
              <a:gdLst/>
              <a:ahLst/>
              <a:cxnLst/>
              <a:rect l="l" t="t" r="r" b="b"/>
              <a:pathLst>
                <a:path w="193713" h="95383" extrusionOk="0">
                  <a:moveTo>
                    <a:pt x="193713" y="1"/>
                  </a:moveTo>
                  <a:cubicBezTo>
                    <a:pt x="147146" y="19849"/>
                    <a:pt x="100793" y="37904"/>
                    <a:pt x="53376" y="56233"/>
                  </a:cubicBezTo>
                  <a:cubicBezTo>
                    <a:pt x="46476" y="59029"/>
                    <a:pt x="39971" y="61461"/>
                    <a:pt x="32615" y="61886"/>
                  </a:cubicBezTo>
                  <a:cubicBezTo>
                    <a:pt x="31722" y="61958"/>
                    <a:pt x="30817" y="61993"/>
                    <a:pt x="29907" y="61993"/>
                  </a:cubicBezTo>
                  <a:cubicBezTo>
                    <a:pt x="25399" y="61993"/>
                    <a:pt x="20759" y="61124"/>
                    <a:pt x="16688" y="59455"/>
                  </a:cubicBezTo>
                  <a:cubicBezTo>
                    <a:pt x="9271" y="56233"/>
                    <a:pt x="4925" y="49728"/>
                    <a:pt x="1" y="43922"/>
                  </a:cubicBezTo>
                  <a:lnTo>
                    <a:pt x="1" y="95382"/>
                  </a:lnTo>
                  <a:cubicBezTo>
                    <a:pt x="32190" y="90428"/>
                    <a:pt x="64523" y="87950"/>
                    <a:pt x="96857" y="87950"/>
                  </a:cubicBezTo>
                  <a:cubicBezTo>
                    <a:pt x="129190" y="87950"/>
                    <a:pt x="161523" y="90428"/>
                    <a:pt x="193713" y="95382"/>
                  </a:cubicBezTo>
                  <a:lnTo>
                    <a:pt x="193713" y="1"/>
                  </a:lnTo>
                  <a:close/>
                </a:path>
              </a:pathLst>
            </a:custGeom>
            <a:solidFill>
              <a:srgbClr val="B0AE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814150" y="1292100"/>
              <a:ext cx="2032725" cy="2025125"/>
            </a:xfrm>
            <a:custGeom>
              <a:avLst/>
              <a:gdLst/>
              <a:ahLst/>
              <a:cxnLst/>
              <a:rect l="l" t="t" r="r" b="b"/>
              <a:pathLst>
                <a:path w="81309" h="81005" extrusionOk="0">
                  <a:moveTo>
                    <a:pt x="0" y="1"/>
                  </a:moveTo>
                  <a:lnTo>
                    <a:pt x="0" y="81005"/>
                  </a:lnTo>
                  <a:lnTo>
                    <a:pt x="81309" y="81005"/>
                  </a:lnTo>
                  <a:lnTo>
                    <a:pt x="81309" y="1"/>
                  </a:lnTo>
                  <a:close/>
                </a:path>
              </a:pathLst>
            </a:custGeom>
            <a:solidFill>
              <a:srgbClr val="989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415950" y="1713850"/>
              <a:ext cx="1357200" cy="1113250"/>
            </a:xfrm>
            <a:custGeom>
              <a:avLst/>
              <a:gdLst/>
              <a:ahLst/>
              <a:cxnLst/>
              <a:rect l="l" t="t" r="r" b="b"/>
              <a:pathLst>
                <a:path w="54288" h="44530" extrusionOk="0">
                  <a:moveTo>
                    <a:pt x="0" y="0"/>
                  </a:moveTo>
                  <a:lnTo>
                    <a:pt x="0" y="44530"/>
                  </a:lnTo>
                  <a:lnTo>
                    <a:pt x="54287" y="44530"/>
                  </a:lnTo>
                  <a:lnTo>
                    <a:pt x="54287" y="0"/>
                  </a:lnTo>
                  <a:close/>
                </a:path>
              </a:pathLst>
            </a:custGeom>
            <a:solidFill>
              <a:srgbClr val="B0AE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900050" y="2123425"/>
              <a:ext cx="1363275" cy="1163400"/>
            </a:xfrm>
            <a:custGeom>
              <a:avLst/>
              <a:gdLst/>
              <a:ahLst/>
              <a:cxnLst/>
              <a:rect l="l" t="t" r="r" b="b"/>
              <a:pathLst>
                <a:path w="54531" h="46536" extrusionOk="0">
                  <a:moveTo>
                    <a:pt x="1" y="0"/>
                  </a:moveTo>
                  <a:lnTo>
                    <a:pt x="1" y="46536"/>
                  </a:lnTo>
                  <a:lnTo>
                    <a:pt x="54531" y="46536"/>
                  </a:lnTo>
                  <a:lnTo>
                    <a:pt x="54531" y="0"/>
                  </a:lnTo>
                  <a:close/>
                </a:path>
              </a:pathLst>
            </a:custGeom>
            <a:solidFill>
              <a:srgbClr val="9896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969200" y="2026925"/>
              <a:ext cx="1802500" cy="1190000"/>
            </a:xfrm>
            <a:custGeom>
              <a:avLst/>
              <a:gdLst/>
              <a:ahLst/>
              <a:cxnLst/>
              <a:rect l="l" t="t" r="r" b="b"/>
              <a:pathLst>
                <a:path w="72100" h="47600" extrusionOk="0">
                  <a:moveTo>
                    <a:pt x="1" y="0"/>
                  </a:moveTo>
                  <a:lnTo>
                    <a:pt x="1" y="47600"/>
                  </a:lnTo>
                  <a:lnTo>
                    <a:pt x="72099" y="47600"/>
                  </a:lnTo>
                  <a:lnTo>
                    <a:pt x="72099" y="0"/>
                  </a:ln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136375" y="2167500"/>
              <a:ext cx="412650" cy="411875"/>
            </a:xfrm>
            <a:custGeom>
              <a:avLst/>
              <a:gdLst/>
              <a:ahLst/>
              <a:cxnLst/>
              <a:rect l="l" t="t" r="r" b="b"/>
              <a:pathLst>
                <a:path w="16506" h="16475" extrusionOk="0">
                  <a:moveTo>
                    <a:pt x="8268" y="3283"/>
                  </a:moveTo>
                  <a:cubicBezTo>
                    <a:pt x="11034" y="3283"/>
                    <a:pt x="13223" y="5532"/>
                    <a:pt x="13223" y="8268"/>
                  </a:cubicBezTo>
                  <a:cubicBezTo>
                    <a:pt x="13284" y="11004"/>
                    <a:pt x="11034" y="13253"/>
                    <a:pt x="8268" y="13253"/>
                  </a:cubicBezTo>
                  <a:cubicBezTo>
                    <a:pt x="5472" y="13253"/>
                    <a:pt x="3283" y="11004"/>
                    <a:pt x="3283" y="8268"/>
                  </a:cubicBezTo>
                  <a:cubicBezTo>
                    <a:pt x="3283" y="5502"/>
                    <a:pt x="5502" y="3283"/>
                    <a:pt x="8268" y="3283"/>
                  </a:cubicBezTo>
                  <a:close/>
                  <a:moveTo>
                    <a:pt x="8268" y="0"/>
                  </a:moveTo>
                  <a:cubicBezTo>
                    <a:pt x="3709" y="0"/>
                    <a:pt x="1" y="3678"/>
                    <a:pt x="1" y="8238"/>
                  </a:cubicBezTo>
                  <a:cubicBezTo>
                    <a:pt x="1" y="12797"/>
                    <a:pt x="3709" y="16475"/>
                    <a:pt x="8268" y="16475"/>
                  </a:cubicBezTo>
                  <a:cubicBezTo>
                    <a:pt x="12828" y="16475"/>
                    <a:pt x="16506" y="12797"/>
                    <a:pt x="16506" y="8238"/>
                  </a:cubicBezTo>
                  <a:cubicBezTo>
                    <a:pt x="16506" y="3678"/>
                    <a:pt x="12828" y="0"/>
                    <a:pt x="8268" y="0"/>
                  </a:cubicBez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136375" y="2377225"/>
              <a:ext cx="412650" cy="202150"/>
            </a:xfrm>
            <a:custGeom>
              <a:avLst/>
              <a:gdLst/>
              <a:ahLst/>
              <a:cxnLst/>
              <a:rect l="l" t="t" r="r" b="b"/>
              <a:pathLst>
                <a:path w="16506" h="8086" extrusionOk="0">
                  <a:moveTo>
                    <a:pt x="1" y="1"/>
                  </a:moveTo>
                  <a:cubicBezTo>
                    <a:pt x="92" y="4469"/>
                    <a:pt x="3739" y="8086"/>
                    <a:pt x="8268" y="8086"/>
                  </a:cubicBezTo>
                  <a:cubicBezTo>
                    <a:pt x="12767" y="8086"/>
                    <a:pt x="16414" y="4469"/>
                    <a:pt x="16506" y="1"/>
                  </a:cubicBezTo>
                  <a:lnTo>
                    <a:pt x="13223" y="1"/>
                  </a:lnTo>
                  <a:cubicBezTo>
                    <a:pt x="13192" y="2706"/>
                    <a:pt x="11004" y="4864"/>
                    <a:pt x="8268" y="4864"/>
                  </a:cubicBezTo>
                  <a:cubicBezTo>
                    <a:pt x="5563" y="4864"/>
                    <a:pt x="3344" y="2706"/>
                    <a:pt x="3283" y="1"/>
                  </a:cubicBez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408425" y="2194100"/>
              <a:ext cx="141350" cy="183150"/>
            </a:xfrm>
            <a:custGeom>
              <a:avLst/>
              <a:gdLst/>
              <a:ahLst/>
              <a:cxnLst/>
              <a:rect l="l" t="t" r="r" b="b"/>
              <a:pathLst>
                <a:path w="5654" h="7326" extrusionOk="0">
                  <a:moveTo>
                    <a:pt x="1399" y="0"/>
                  </a:moveTo>
                  <a:lnTo>
                    <a:pt x="0" y="2918"/>
                  </a:lnTo>
                  <a:cubicBezTo>
                    <a:pt x="1429" y="3800"/>
                    <a:pt x="2371" y="5380"/>
                    <a:pt x="2371" y="7174"/>
                  </a:cubicBezTo>
                  <a:lnTo>
                    <a:pt x="2371" y="7326"/>
                  </a:lnTo>
                  <a:lnTo>
                    <a:pt x="5654" y="7326"/>
                  </a:lnTo>
                  <a:lnTo>
                    <a:pt x="5654" y="7174"/>
                  </a:lnTo>
                  <a:cubicBezTo>
                    <a:pt x="5654" y="4104"/>
                    <a:pt x="3952" y="1398"/>
                    <a:pt x="1399" y="0"/>
                  </a:cubicBezTo>
                  <a:close/>
                </a:path>
              </a:pathLst>
            </a:custGeom>
            <a:solidFill>
              <a:srgbClr val="7D7A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625000" y="2167500"/>
              <a:ext cx="411875" cy="411875"/>
            </a:xfrm>
            <a:custGeom>
              <a:avLst/>
              <a:gdLst/>
              <a:ahLst/>
              <a:cxnLst/>
              <a:rect l="l" t="t" r="r" b="b"/>
              <a:pathLst>
                <a:path w="16475" h="16475" extrusionOk="0">
                  <a:moveTo>
                    <a:pt x="8237" y="3283"/>
                  </a:moveTo>
                  <a:cubicBezTo>
                    <a:pt x="11003" y="3283"/>
                    <a:pt x="13222" y="5532"/>
                    <a:pt x="13222" y="8268"/>
                  </a:cubicBezTo>
                  <a:cubicBezTo>
                    <a:pt x="13253" y="11004"/>
                    <a:pt x="11003" y="13253"/>
                    <a:pt x="8237" y="13253"/>
                  </a:cubicBezTo>
                  <a:cubicBezTo>
                    <a:pt x="5471" y="13253"/>
                    <a:pt x="3252" y="11004"/>
                    <a:pt x="3252" y="8268"/>
                  </a:cubicBezTo>
                  <a:cubicBezTo>
                    <a:pt x="3252" y="5502"/>
                    <a:pt x="5502" y="3283"/>
                    <a:pt x="8237" y="3283"/>
                  </a:cubicBezTo>
                  <a:close/>
                  <a:moveTo>
                    <a:pt x="8237" y="0"/>
                  </a:moveTo>
                  <a:cubicBezTo>
                    <a:pt x="3678" y="0"/>
                    <a:pt x="0" y="3678"/>
                    <a:pt x="0" y="8238"/>
                  </a:cubicBezTo>
                  <a:cubicBezTo>
                    <a:pt x="0" y="12797"/>
                    <a:pt x="3678" y="16475"/>
                    <a:pt x="8237" y="16475"/>
                  </a:cubicBezTo>
                  <a:cubicBezTo>
                    <a:pt x="12797" y="16475"/>
                    <a:pt x="16475" y="12797"/>
                    <a:pt x="16475" y="8238"/>
                  </a:cubicBezTo>
                  <a:cubicBezTo>
                    <a:pt x="16475" y="3678"/>
                    <a:pt x="12797" y="0"/>
                    <a:pt x="8237" y="0"/>
                  </a:cubicBez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718450" y="2167500"/>
              <a:ext cx="264475" cy="122375"/>
            </a:xfrm>
            <a:custGeom>
              <a:avLst/>
              <a:gdLst/>
              <a:ahLst/>
              <a:cxnLst/>
              <a:rect l="l" t="t" r="r" b="b"/>
              <a:pathLst>
                <a:path w="10579" h="4895" extrusionOk="0">
                  <a:moveTo>
                    <a:pt x="4469" y="0"/>
                  </a:moveTo>
                  <a:cubicBezTo>
                    <a:pt x="2828" y="0"/>
                    <a:pt x="1308" y="487"/>
                    <a:pt x="1" y="1277"/>
                  </a:cubicBezTo>
                  <a:lnTo>
                    <a:pt x="2037" y="3861"/>
                  </a:lnTo>
                  <a:cubicBezTo>
                    <a:pt x="2828" y="3496"/>
                    <a:pt x="3618" y="3253"/>
                    <a:pt x="4499" y="3253"/>
                  </a:cubicBezTo>
                  <a:cubicBezTo>
                    <a:pt x="5989" y="3253"/>
                    <a:pt x="7265" y="3891"/>
                    <a:pt x="8177" y="4894"/>
                  </a:cubicBezTo>
                  <a:lnTo>
                    <a:pt x="10579" y="2675"/>
                  </a:lnTo>
                  <a:cubicBezTo>
                    <a:pt x="9059" y="1003"/>
                    <a:pt x="6901" y="0"/>
                    <a:pt x="4469" y="0"/>
                  </a:cubicBez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924400" y="2234375"/>
              <a:ext cx="112475" cy="131475"/>
            </a:xfrm>
            <a:custGeom>
              <a:avLst/>
              <a:gdLst/>
              <a:ahLst/>
              <a:cxnLst/>
              <a:rect l="l" t="t" r="r" b="b"/>
              <a:pathLst>
                <a:path w="4499" h="5259" extrusionOk="0">
                  <a:moveTo>
                    <a:pt x="2371" y="0"/>
                  </a:moveTo>
                  <a:lnTo>
                    <a:pt x="0" y="2219"/>
                  </a:lnTo>
                  <a:cubicBezTo>
                    <a:pt x="699" y="3009"/>
                    <a:pt x="1216" y="4073"/>
                    <a:pt x="1277" y="5259"/>
                  </a:cubicBezTo>
                  <a:lnTo>
                    <a:pt x="4499" y="5259"/>
                  </a:lnTo>
                  <a:cubicBezTo>
                    <a:pt x="4438" y="3252"/>
                    <a:pt x="3648" y="1429"/>
                    <a:pt x="2371" y="0"/>
                  </a:cubicBez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625750" y="2199400"/>
              <a:ext cx="145175" cy="313875"/>
            </a:xfrm>
            <a:custGeom>
              <a:avLst/>
              <a:gdLst/>
              <a:ahLst/>
              <a:cxnLst/>
              <a:rect l="l" t="t" r="r" b="b"/>
              <a:pathLst>
                <a:path w="5807" h="12555" extrusionOk="0">
                  <a:moveTo>
                    <a:pt x="3800" y="1"/>
                  </a:moveTo>
                  <a:cubicBezTo>
                    <a:pt x="1612" y="1399"/>
                    <a:pt x="122" y="3831"/>
                    <a:pt x="1" y="6658"/>
                  </a:cubicBezTo>
                  <a:lnTo>
                    <a:pt x="1" y="6962"/>
                  </a:lnTo>
                  <a:cubicBezTo>
                    <a:pt x="1" y="9120"/>
                    <a:pt x="852" y="11065"/>
                    <a:pt x="2159" y="12554"/>
                  </a:cubicBezTo>
                  <a:lnTo>
                    <a:pt x="4560" y="10335"/>
                  </a:lnTo>
                  <a:cubicBezTo>
                    <a:pt x="3739" y="9454"/>
                    <a:pt x="3222" y="8238"/>
                    <a:pt x="3222" y="6962"/>
                  </a:cubicBezTo>
                  <a:lnTo>
                    <a:pt x="3222" y="6658"/>
                  </a:lnTo>
                  <a:cubicBezTo>
                    <a:pt x="3344" y="4895"/>
                    <a:pt x="4347" y="3375"/>
                    <a:pt x="5806" y="2585"/>
                  </a:cubicBezTo>
                  <a:lnTo>
                    <a:pt x="3800" y="1"/>
                  </a:ln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922100" y="2365825"/>
              <a:ext cx="116300" cy="157325"/>
            </a:xfrm>
            <a:custGeom>
              <a:avLst/>
              <a:gdLst/>
              <a:ahLst/>
              <a:cxnLst/>
              <a:rect l="l" t="t" r="r" b="b"/>
              <a:pathLst>
                <a:path w="4652" h="6293" extrusionOk="0">
                  <a:moveTo>
                    <a:pt x="1369" y="1"/>
                  </a:moveTo>
                  <a:lnTo>
                    <a:pt x="1369" y="305"/>
                  </a:lnTo>
                  <a:cubicBezTo>
                    <a:pt x="1369" y="1642"/>
                    <a:pt x="852" y="2858"/>
                    <a:pt x="1" y="3709"/>
                  </a:cubicBezTo>
                  <a:lnTo>
                    <a:pt x="2007" y="6292"/>
                  </a:lnTo>
                  <a:cubicBezTo>
                    <a:pt x="3618" y="4833"/>
                    <a:pt x="4651" y="2645"/>
                    <a:pt x="4651" y="305"/>
                  </a:cubicBezTo>
                  <a:lnTo>
                    <a:pt x="4651" y="1"/>
                  </a:lnTo>
                  <a:close/>
                </a:path>
              </a:pathLst>
            </a:custGeom>
            <a:solidFill>
              <a:srgbClr val="7D7A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112850" y="2167500"/>
              <a:ext cx="412650" cy="411875"/>
            </a:xfrm>
            <a:custGeom>
              <a:avLst/>
              <a:gdLst/>
              <a:ahLst/>
              <a:cxnLst/>
              <a:rect l="l" t="t" r="r" b="b"/>
              <a:pathLst>
                <a:path w="16506" h="16475" extrusionOk="0">
                  <a:moveTo>
                    <a:pt x="8268" y="3283"/>
                  </a:moveTo>
                  <a:cubicBezTo>
                    <a:pt x="11034" y="3283"/>
                    <a:pt x="13222" y="5532"/>
                    <a:pt x="13222" y="8268"/>
                  </a:cubicBezTo>
                  <a:cubicBezTo>
                    <a:pt x="13283" y="11004"/>
                    <a:pt x="11034" y="13253"/>
                    <a:pt x="8268" y="13253"/>
                  </a:cubicBezTo>
                  <a:cubicBezTo>
                    <a:pt x="5471" y="13253"/>
                    <a:pt x="3283" y="11004"/>
                    <a:pt x="3283" y="8268"/>
                  </a:cubicBezTo>
                  <a:cubicBezTo>
                    <a:pt x="3283" y="5502"/>
                    <a:pt x="5532" y="3283"/>
                    <a:pt x="8268" y="3283"/>
                  </a:cubicBezTo>
                  <a:close/>
                  <a:moveTo>
                    <a:pt x="8268" y="0"/>
                  </a:moveTo>
                  <a:cubicBezTo>
                    <a:pt x="3708" y="0"/>
                    <a:pt x="0" y="3678"/>
                    <a:pt x="0" y="8238"/>
                  </a:cubicBezTo>
                  <a:cubicBezTo>
                    <a:pt x="0" y="12797"/>
                    <a:pt x="3708" y="16475"/>
                    <a:pt x="8268" y="16475"/>
                  </a:cubicBezTo>
                  <a:cubicBezTo>
                    <a:pt x="12827" y="16475"/>
                    <a:pt x="16505" y="12797"/>
                    <a:pt x="16505" y="8238"/>
                  </a:cubicBezTo>
                  <a:cubicBezTo>
                    <a:pt x="16505" y="3678"/>
                    <a:pt x="12827" y="0"/>
                    <a:pt x="8268" y="0"/>
                  </a:cubicBez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385650" y="2220700"/>
              <a:ext cx="140600" cy="319175"/>
            </a:xfrm>
            <a:custGeom>
              <a:avLst/>
              <a:gdLst/>
              <a:ahLst/>
              <a:cxnLst/>
              <a:rect l="l" t="t" r="r" b="b"/>
              <a:pathLst>
                <a:path w="5624" h="12767" extrusionOk="0">
                  <a:moveTo>
                    <a:pt x="2918" y="0"/>
                  </a:moveTo>
                  <a:lnTo>
                    <a:pt x="578" y="2280"/>
                  </a:lnTo>
                  <a:cubicBezTo>
                    <a:pt x="1672" y="3192"/>
                    <a:pt x="2371" y="4559"/>
                    <a:pt x="2371" y="6110"/>
                  </a:cubicBezTo>
                  <a:cubicBezTo>
                    <a:pt x="2371" y="7903"/>
                    <a:pt x="1398" y="9483"/>
                    <a:pt x="0" y="10365"/>
                  </a:cubicBezTo>
                  <a:lnTo>
                    <a:pt x="2280" y="12766"/>
                  </a:lnTo>
                  <a:cubicBezTo>
                    <a:pt x="4316" y="11246"/>
                    <a:pt x="5623" y="8845"/>
                    <a:pt x="5623" y="6110"/>
                  </a:cubicBezTo>
                  <a:cubicBezTo>
                    <a:pt x="5623" y="3678"/>
                    <a:pt x="4560" y="1520"/>
                    <a:pt x="2918" y="0"/>
                  </a:cubicBez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077875" y="2958550"/>
              <a:ext cx="230275" cy="34200"/>
            </a:xfrm>
            <a:custGeom>
              <a:avLst/>
              <a:gdLst/>
              <a:ahLst/>
              <a:cxnLst/>
              <a:rect l="l" t="t" r="r" b="b"/>
              <a:pathLst>
                <a:path w="9211" h="1368" extrusionOk="0">
                  <a:moveTo>
                    <a:pt x="0" y="0"/>
                  </a:moveTo>
                  <a:lnTo>
                    <a:pt x="0" y="1368"/>
                  </a:lnTo>
                  <a:lnTo>
                    <a:pt x="9210" y="1368"/>
                  </a:lnTo>
                  <a:lnTo>
                    <a:pt x="9210" y="0"/>
                  </a:ln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077875" y="3033000"/>
              <a:ext cx="118550" cy="14475"/>
            </a:xfrm>
            <a:custGeom>
              <a:avLst/>
              <a:gdLst/>
              <a:ahLst/>
              <a:cxnLst/>
              <a:rect l="l" t="t" r="r" b="b"/>
              <a:pathLst>
                <a:path w="4742" h="579" extrusionOk="0">
                  <a:moveTo>
                    <a:pt x="0" y="1"/>
                  </a:moveTo>
                  <a:lnTo>
                    <a:pt x="0" y="578"/>
                  </a:lnTo>
                  <a:lnTo>
                    <a:pt x="4742" y="578"/>
                  </a:lnTo>
                  <a:lnTo>
                    <a:pt x="4742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216175" y="3033000"/>
              <a:ext cx="76000" cy="14475"/>
            </a:xfrm>
            <a:custGeom>
              <a:avLst/>
              <a:gdLst/>
              <a:ahLst/>
              <a:cxnLst/>
              <a:rect l="l" t="t" r="r" b="b"/>
              <a:pathLst>
                <a:path w="3040" h="579" extrusionOk="0">
                  <a:moveTo>
                    <a:pt x="0" y="1"/>
                  </a:moveTo>
                  <a:lnTo>
                    <a:pt x="0" y="578"/>
                  </a:lnTo>
                  <a:lnTo>
                    <a:pt x="3040" y="578"/>
                  </a:lnTo>
                  <a:lnTo>
                    <a:pt x="3040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118150" y="3070250"/>
              <a:ext cx="183900" cy="14450"/>
            </a:xfrm>
            <a:custGeom>
              <a:avLst/>
              <a:gdLst/>
              <a:ahLst/>
              <a:cxnLst/>
              <a:rect l="l" t="t" r="r" b="b"/>
              <a:pathLst>
                <a:path w="7356" h="578" extrusionOk="0">
                  <a:moveTo>
                    <a:pt x="0" y="0"/>
                  </a:moveTo>
                  <a:lnTo>
                    <a:pt x="0" y="578"/>
                  </a:lnTo>
                  <a:lnTo>
                    <a:pt x="7356" y="578"/>
                  </a:lnTo>
                  <a:lnTo>
                    <a:pt x="7356" y="0"/>
                  </a:lnTo>
                  <a:lnTo>
                    <a:pt x="5259" y="0"/>
                  </a:lnTo>
                  <a:lnTo>
                    <a:pt x="5259" y="395"/>
                  </a:lnTo>
                  <a:lnTo>
                    <a:pt x="4955" y="395"/>
                  </a:lnTo>
                  <a:lnTo>
                    <a:pt x="4955" y="0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077875" y="3070250"/>
              <a:ext cx="31175" cy="14450"/>
            </a:xfrm>
            <a:custGeom>
              <a:avLst/>
              <a:gdLst/>
              <a:ahLst/>
              <a:cxnLst/>
              <a:rect l="l" t="t" r="r" b="b"/>
              <a:pathLst>
                <a:path w="1247" h="578" extrusionOk="0">
                  <a:moveTo>
                    <a:pt x="0" y="0"/>
                  </a:moveTo>
                  <a:lnTo>
                    <a:pt x="0" y="578"/>
                  </a:lnTo>
                  <a:lnTo>
                    <a:pt x="1246" y="578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309625" y="3070250"/>
              <a:ext cx="29675" cy="14450"/>
            </a:xfrm>
            <a:custGeom>
              <a:avLst/>
              <a:gdLst/>
              <a:ahLst/>
              <a:cxnLst/>
              <a:rect l="l" t="t" r="r" b="b"/>
              <a:pathLst>
                <a:path w="1187" h="578" extrusionOk="0">
                  <a:moveTo>
                    <a:pt x="1" y="0"/>
                  </a:moveTo>
                  <a:lnTo>
                    <a:pt x="1" y="578"/>
                  </a:lnTo>
                  <a:lnTo>
                    <a:pt x="1186" y="578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077875" y="3107475"/>
              <a:ext cx="240900" cy="14475"/>
            </a:xfrm>
            <a:custGeom>
              <a:avLst/>
              <a:gdLst/>
              <a:ahLst/>
              <a:cxnLst/>
              <a:rect l="l" t="t" r="r" b="b"/>
              <a:pathLst>
                <a:path w="9636" h="579" extrusionOk="0">
                  <a:moveTo>
                    <a:pt x="0" y="1"/>
                  </a:moveTo>
                  <a:lnTo>
                    <a:pt x="0" y="578"/>
                  </a:lnTo>
                  <a:lnTo>
                    <a:pt x="9636" y="578"/>
                  </a:lnTo>
                  <a:lnTo>
                    <a:pt x="9636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077875" y="3144725"/>
              <a:ext cx="175550" cy="14450"/>
            </a:xfrm>
            <a:custGeom>
              <a:avLst/>
              <a:gdLst/>
              <a:ahLst/>
              <a:cxnLst/>
              <a:rect l="l" t="t" r="r" b="b"/>
              <a:pathLst>
                <a:path w="7022" h="578" extrusionOk="0">
                  <a:moveTo>
                    <a:pt x="0" y="0"/>
                  </a:moveTo>
                  <a:lnTo>
                    <a:pt x="0" y="578"/>
                  </a:lnTo>
                  <a:lnTo>
                    <a:pt x="7022" y="578"/>
                  </a:lnTo>
                  <a:lnTo>
                    <a:pt x="7022" y="0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265550" y="3144725"/>
              <a:ext cx="72975" cy="14450"/>
            </a:xfrm>
            <a:custGeom>
              <a:avLst/>
              <a:gdLst/>
              <a:ahLst/>
              <a:cxnLst/>
              <a:rect l="l" t="t" r="r" b="b"/>
              <a:pathLst>
                <a:path w="2919" h="578" extrusionOk="0">
                  <a:moveTo>
                    <a:pt x="1" y="0"/>
                  </a:moveTo>
                  <a:lnTo>
                    <a:pt x="1" y="578"/>
                  </a:lnTo>
                  <a:lnTo>
                    <a:pt x="2919" y="578"/>
                  </a:lnTo>
                  <a:lnTo>
                    <a:pt x="2919" y="0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265550" y="2644700"/>
              <a:ext cx="144425" cy="34225"/>
            </a:xfrm>
            <a:custGeom>
              <a:avLst/>
              <a:gdLst/>
              <a:ahLst/>
              <a:cxnLst/>
              <a:rect l="l" t="t" r="r" b="b"/>
              <a:pathLst>
                <a:path w="5777" h="1369" extrusionOk="0">
                  <a:moveTo>
                    <a:pt x="1" y="1"/>
                  </a:moveTo>
                  <a:lnTo>
                    <a:pt x="1" y="1369"/>
                  </a:lnTo>
                  <a:lnTo>
                    <a:pt x="5776" y="1369"/>
                  </a:lnTo>
                  <a:lnTo>
                    <a:pt x="5776" y="1"/>
                  </a:lnTo>
                  <a:close/>
                </a:path>
              </a:pathLst>
            </a:custGeom>
            <a:solidFill>
              <a:srgbClr val="B0AE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265550" y="2706250"/>
              <a:ext cx="145175" cy="9900"/>
            </a:xfrm>
            <a:custGeom>
              <a:avLst/>
              <a:gdLst/>
              <a:ahLst/>
              <a:cxnLst/>
              <a:rect l="l" t="t" r="r" b="b"/>
              <a:pathLst>
                <a:path w="5807" h="396" extrusionOk="0">
                  <a:moveTo>
                    <a:pt x="1" y="1"/>
                  </a:moveTo>
                  <a:lnTo>
                    <a:pt x="1" y="396"/>
                  </a:lnTo>
                  <a:lnTo>
                    <a:pt x="5807" y="396"/>
                  </a:lnTo>
                  <a:lnTo>
                    <a:pt x="5807" y="1"/>
                  </a:ln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265550" y="2746525"/>
              <a:ext cx="145175" cy="9900"/>
            </a:xfrm>
            <a:custGeom>
              <a:avLst/>
              <a:gdLst/>
              <a:ahLst/>
              <a:cxnLst/>
              <a:rect l="l" t="t" r="r" b="b"/>
              <a:pathLst>
                <a:path w="5807" h="396" extrusionOk="0">
                  <a:moveTo>
                    <a:pt x="1" y="1"/>
                  </a:moveTo>
                  <a:lnTo>
                    <a:pt x="1" y="396"/>
                  </a:lnTo>
                  <a:lnTo>
                    <a:pt x="5807" y="396"/>
                  </a:lnTo>
                  <a:lnTo>
                    <a:pt x="5807" y="1"/>
                  </a:ln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758725" y="2644700"/>
              <a:ext cx="144400" cy="34225"/>
            </a:xfrm>
            <a:custGeom>
              <a:avLst/>
              <a:gdLst/>
              <a:ahLst/>
              <a:cxnLst/>
              <a:rect l="l" t="t" r="r" b="b"/>
              <a:pathLst>
                <a:path w="5776" h="1369" extrusionOk="0">
                  <a:moveTo>
                    <a:pt x="1" y="1"/>
                  </a:moveTo>
                  <a:lnTo>
                    <a:pt x="1" y="1369"/>
                  </a:lnTo>
                  <a:lnTo>
                    <a:pt x="5776" y="1369"/>
                  </a:lnTo>
                  <a:lnTo>
                    <a:pt x="5776" y="1"/>
                  </a:lnTo>
                  <a:close/>
                </a:path>
              </a:pathLst>
            </a:custGeom>
            <a:solidFill>
              <a:srgbClr val="B0AE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758725" y="2706250"/>
              <a:ext cx="145175" cy="9900"/>
            </a:xfrm>
            <a:custGeom>
              <a:avLst/>
              <a:gdLst/>
              <a:ahLst/>
              <a:cxnLst/>
              <a:rect l="l" t="t" r="r" b="b"/>
              <a:pathLst>
                <a:path w="5807" h="396" extrusionOk="0">
                  <a:moveTo>
                    <a:pt x="1" y="1"/>
                  </a:moveTo>
                  <a:lnTo>
                    <a:pt x="1" y="396"/>
                  </a:lnTo>
                  <a:lnTo>
                    <a:pt x="5806" y="396"/>
                  </a:lnTo>
                  <a:lnTo>
                    <a:pt x="5806" y="1"/>
                  </a:ln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758725" y="2746525"/>
              <a:ext cx="145175" cy="9900"/>
            </a:xfrm>
            <a:custGeom>
              <a:avLst/>
              <a:gdLst/>
              <a:ahLst/>
              <a:cxnLst/>
              <a:rect l="l" t="t" r="r" b="b"/>
              <a:pathLst>
                <a:path w="5807" h="396" extrusionOk="0">
                  <a:moveTo>
                    <a:pt x="1" y="1"/>
                  </a:moveTo>
                  <a:lnTo>
                    <a:pt x="1" y="396"/>
                  </a:lnTo>
                  <a:lnTo>
                    <a:pt x="5806" y="396"/>
                  </a:lnTo>
                  <a:lnTo>
                    <a:pt x="5806" y="1"/>
                  </a:ln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251900" y="2644700"/>
              <a:ext cx="144400" cy="34225"/>
            </a:xfrm>
            <a:custGeom>
              <a:avLst/>
              <a:gdLst/>
              <a:ahLst/>
              <a:cxnLst/>
              <a:rect l="l" t="t" r="r" b="b"/>
              <a:pathLst>
                <a:path w="5776" h="1369" extrusionOk="0">
                  <a:moveTo>
                    <a:pt x="1" y="1"/>
                  </a:moveTo>
                  <a:lnTo>
                    <a:pt x="1" y="1369"/>
                  </a:lnTo>
                  <a:lnTo>
                    <a:pt x="5776" y="1369"/>
                  </a:lnTo>
                  <a:lnTo>
                    <a:pt x="5776" y="1"/>
                  </a:lnTo>
                  <a:close/>
                </a:path>
              </a:pathLst>
            </a:custGeom>
            <a:solidFill>
              <a:srgbClr val="B0AE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6251900" y="2706250"/>
              <a:ext cx="145175" cy="9900"/>
            </a:xfrm>
            <a:custGeom>
              <a:avLst/>
              <a:gdLst/>
              <a:ahLst/>
              <a:cxnLst/>
              <a:rect l="l" t="t" r="r" b="b"/>
              <a:pathLst>
                <a:path w="5807" h="396" extrusionOk="0">
                  <a:moveTo>
                    <a:pt x="1" y="1"/>
                  </a:moveTo>
                  <a:lnTo>
                    <a:pt x="1" y="396"/>
                  </a:lnTo>
                  <a:lnTo>
                    <a:pt x="5806" y="396"/>
                  </a:lnTo>
                  <a:lnTo>
                    <a:pt x="5806" y="1"/>
                  </a:ln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251900" y="2746525"/>
              <a:ext cx="145175" cy="9900"/>
            </a:xfrm>
            <a:custGeom>
              <a:avLst/>
              <a:gdLst/>
              <a:ahLst/>
              <a:cxnLst/>
              <a:rect l="l" t="t" r="r" b="b"/>
              <a:pathLst>
                <a:path w="5807" h="396" extrusionOk="0">
                  <a:moveTo>
                    <a:pt x="1" y="1"/>
                  </a:moveTo>
                  <a:lnTo>
                    <a:pt x="1" y="396"/>
                  </a:lnTo>
                  <a:lnTo>
                    <a:pt x="5806" y="396"/>
                  </a:lnTo>
                  <a:lnTo>
                    <a:pt x="5806" y="1"/>
                  </a:ln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853675" y="995750"/>
              <a:ext cx="1962050" cy="2196100"/>
            </a:xfrm>
            <a:custGeom>
              <a:avLst/>
              <a:gdLst/>
              <a:ahLst/>
              <a:cxnLst/>
              <a:rect l="l" t="t" r="r" b="b"/>
              <a:pathLst>
                <a:path w="78482" h="87844" extrusionOk="0">
                  <a:moveTo>
                    <a:pt x="0" y="0"/>
                  </a:moveTo>
                  <a:lnTo>
                    <a:pt x="0" y="87844"/>
                  </a:lnTo>
                  <a:lnTo>
                    <a:pt x="78482" y="87844"/>
                  </a:lnTo>
                  <a:lnTo>
                    <a:pt x="784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216900" y="1067925"/>
              <a:ext cx="500025" cy="57025"/>
            </a:xfrm>
            <a:custGeom>
              <a:avLst/>
              <a:gdLst/>
              <a:ahLst/>
              <a:cxnLst/>
              <a:rect l="l" t="t" r="r" b="b"/>
              <a:pathLst>
                <a:path w="20001" h="2281" extrusionOk="0">
                  <a:moveTo>
                    <a:pt x="0" y="1"/>
                  </a:moveTo>
                  <a:lnTo>
                    <a:pt x="0" y="2281"/>
                  </a:lnTo>
                  <a:lnTo>
                    <a:pt x="20001" y="2281"/>
                  </a:lnTo>
                  <a:lnTo>
                    <a:pt x="20001" y="1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444125" y="1067925"/>
              <a:ext cx="219625" cy="57025"/>
            </a:xfrm>
            <a:custGeom>
              <a:avLst/>
              <a:gdLst/>
              <a:ahLst/>
              <a:cxnLst/>
              <a:rect l="l" t="t" r="r" b="b"/>
              <a:pathLst>
                <a:path w="8785" h="2281" extrusionOk="0">
                  <a:moveTo>
                    <a:pt x="0" y="1"/>
                  </a:moveTo>
                  <a:lnTo>
                    <a:pt x="0" y="2281"/>
                  </a:lnTo>
                  <a:lnTo>
                    <a:pt x="8785" y="2281"/>
                  </a:lnTo>
                  <a:lnTo>
                    <a:pt x="8785" y="1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444125" y="1200150"/>
              <a:ext cx="219625" cy="19025"/>
            </a:xfrm>
            <a:custGeom>
              <a:avLst/>
              <a:gdLst/>
              <a:ahLst/>
              <a:cxnLst/>
              <a:rect l="l" t="t" r="r" b="b"/>
              <a:pathLst>
                <a:path w="8785" h="761" extrusionOk="0">
                  <a:moveTo>
                    <a:pt x="0" y="1"/>
                  </a:moveTo>
                  <a:lnTo>
                    <a:pt x="0" y="761"/>
                  </a:lnTo>
                  <a:lnTo>
                    <a:pt x="8785" y="761"/>
                  </a:lnTo>
                  <a:lnTo>
                    <a:pt x="8785" y="1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011725" y="2244250"/>
              <a:ext cx="291050" cy="290300"/>
            </a:xfrm>
            <a:custGeom>
              <a:avLst/>
              <a:gdLst/>
              <a:ahLst/>
              <a:cxnLst/>
              <a:rect l="l" t="t" r="r" b="b"/>
              <a:pathLst>
                <a:path w="11642" h="11612" extrusionOk="0">
                  <a:moveTo>
                    <a:pt x="5806" y="2280"/>
                  </a:moveTo>
                  <a:cubicBezTo>
                    <a:pt x="7751" y="2280"/>
                    <a:pt x="9362" y="3830"/>
                    <a:pt x="9362" y="5806"/>
                  </a:cubicBezTo>
                  <a:cubicBezTo>
                    <a:pt x="9362" y="7751"/>
                    <a:pt x="7751" y="9332"/>
                    <a:pt x="5806" y="9332"/>
                  </a:cubicBezTo>
                  <a:cubicBezTo>
                    <a:pt x="3891" y="9332"/>
                    <a:pt x="2280" y="7782"/>
                    <a:pt x="2280" y="5806"/>
                  </a:cubicBezTo>
                  <a:cubicBezTo>
                    <a:pt x="2280" y="3861"/>
                    <a:pt x="3830" y="2280"/>
                    <a:pt x="5806" y="2280"/>
                  </a:cubicBezTo>
                  <a:close/>
                  <a:moveTo>
                    <a:pt x="5806" y="0"/>
                  </a:moveTo>
                  <a:cubicBezTo>
                    <a:pt x="2614" y="0"/>
                    <a:pt x="0" y="2584"/>
                    <a:pt x="0" y="5806"/>
                  </a:cubicBezTo>
                  <a:cubicBezTo>
                    <a:pt x="0" y="8997"/>
                    <a:pt x="2584" y="11611"/>
                    <a:pt x="5806" y="11611"/>
                  </a:cubicBezTo>
                  <a:cubicBezTo>
                    <a:pt x="8997" y="11611"/>
                    <a:pt x="11642" y="9028"/>
                    <a:pt x="11642" y="5806"/>
                  </a:cubicBezTo>
                  <a:cubicBezTo>
                    <a:pt x="11642" y="2614"/>
                    <a:pt x="9058" y="0"/>
                    <a:pt x="5806" y="0"/>
                  </a:cubicBez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099100" y="2331625"/>
              <a:ext cx="116300" cy="115525"/>
            </a:xfrm>
            <a:custGeom>
              <a:avLst/>
              <a:gdLst/>
              <a:ahLst/>
              <a:cxnLst/>
              <a:rect l="l" t="t" r="r" b="b"/>
              <a:pathLst>
                <a:path w="4652" h="4621" extrusionOk="0">
                  <a:moveTo>
                    <a:pt x="2311" y="274"/>
                  </a:moveTo>
                  <a:cubicBezTo>
                    <a:pt x="3466" y="274"/>
                    <a:pt x="4378" y="1186"/>
                    <a:pt x="4378" y="2311"/>
                  </a:cubicBezTo>
                  <a:cubicBezTo>
                    <a:pt x="4378" y="3466"/>
                    <a:pt x="3466" y="4378"/>
                    <a:pt x="2311" y="4378"/>
                  </a:cubicBezTo>
                  <a:cubicBezTo>
                    <a:pt x="1186" y="4378"/>
                    <a:pt x="274" y="3466"/>
                    <a:pt x="274" y="2311"/>
                  </a:cubicBezTo>
                  <a:cubicBezTo>
                    <a:pt x="274" y="1186"/>
                    <a:pt x="1186" y="274"/>
                    <a:pt x="2311" y="274"/>
                  </a:cubicBezTo>
                  <a:close/>
                  <a:moveTo>
                    <a:pt x="2311" y="1"/>
                  </a:moveTo>
                  <a:cubicBezTo>
                    <a:pt x="1034" y="1"/>
                    <a:pt x="1" y="1034"/>
                    <a:pt x="1" y="2311"/>
                  </a:cubicBezTo>
                  <a:cubicBezTo>
                    <a:pt x="1" y="3618"/>
                    <a:pt x="1034" y="4621"/>
                    <a:pt x="2311" y="4621"/>
                  </a:cubicBezTo>
                  <a:cubicBezTo>
                    <a:pt x="3618" y="4621"/>
                    <a:pt x="4651" y="3618"/>
                    <a:pt x="4651" y="2311"/>
                  </a:cubicBezTo>
                  <a:cubicBezTo>
                    <a:pt x="4621" y="1065"/>
                    <a:pt x="3618" y="1"/>
                    <a:pt x="2311" y="1"/>
                  </a:cubicBez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333925" y="2244250"/>
              <a:ext cx="290300" cy="290300"/>
            </a:xfrm>
            <a:custGeom>
              <a:avLst/>
              <a:gdLst/>
              <a:ahLst/>
              <a:cxnLst/>
              <a:rect l="l" t="t" r="r" b="b"/>
              <a:pathLst>
                <a:path w="11612" h="11612" extrusionOk="0">
                  <a:moveTo>
                    <a:pt x="5806" y="2280"/>
                  </a:moveTo>
                  <a:cubicBezTo>
                    <a:pt x="7751" y="2280"/>
                    <a:pt x="9332" y="3830"/>
                    <a:pt x="9332" y="5806"/>
                  </a:cubicBezTo>
                  <a:cubicBezTo>
                    <a:pt x="9332" y="7751"/>
                    <a:pt x="7751" y="9332"/>
                    <a:pt x="5806" y="9332"/>
                  </a:cubicBezTo>
                  <a:cubicBezTo>
                    <a:pt x="3860" y="9332"/>
                    <a:pt x="2280" y="7782"/>
                    <a:pt x="2280" y="5806"/>
                  </a:cubicBezTo>
                  <a:cubicBezTo>
                    <a:pt x="2280" y="3861"/>
                    <a:pt x="3830" y="2280"/>
                    <a:pt x="5806" y="2280"/>
                  </a:cubicBezTo>
                  <a:close/>
                  <a:moveTo>
                    <a:pt x="5806" y="0"/>
                  </a:moveTo>
                  <a:cubicBezTo>
                    <a:pt x="2614" y="0"/>
                    <a:pt x="0" y="2584"/>
                    <a:pt x="0" y="5806"/>
                  </a:cubicBezTo>
                  <a:cubicBezTo>
                    <a:pt x="0" y="8997"/>
                    <a:pt x="2584" y="11611"/>
                    <a:pt x="5806" y="11611"/>
                  </a:cubicBezTo>
                  <a:cubicBezTo>
                    <a:pt x="8997" y="11611"/>
                    <a:pt x="11611" y="9028"/>
                    <a:pt x="11611" y="5806"/>
                  </a:cubicBezTo>
                  <a:cubicBezTo>
                    <a:pt x="11611" y="2614"/>
                    <a:pt x="8997" y="0"/>
                    <a:pt x="5806" y="0"/>
                  </a:cubicBez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421300" y="2331625"/>
              <a:ext cx="115525" cy="115525"/>
            </a:xfrm>
            <a:custGeom>
              <a:avLst/>
              <a:gdLst/>
              <a:ahLst/>
              <a:cxnLst/>
              <a:rect l="l" t="t" r="r" b="b"/>
              <a:pathLst>
                <a:path w="4621" h="4621" extrusionOk="0">
                  <a:moveTo>
                    <a:pt x="2311" y="274"/>
                  </a:moveTo>
                  <a:cubicBezTo>
                    <a:pt x="3466" y="274"/>
                    <a:pt x="4378" y="1186"/>
                    <a:pt x="4378" y="2311"/>
                  </a:cubicBezTo>
                  <a:cubicBezTo>
                    <a:pt x="4378" y="3466"/>
                    <a:pt x="3466" y="4378"/>
                    <a:pt x="2311" y="4378"/>
                  </a:cubicBezTo>
                  <a:cubicBezTo>
                    <a:pt x="1186" y="4378"/>
                    <a:pt x="274" y="3466"/>
                    <a:pt x="274" y="2311"/>
                  </a:cubicBezTo>
                  <a:cubicBezTo>
                    <a:pt x="274" y="1186"/>
                    <a:pt x="1186" y="274"/>
                    <a:pt x="2311" y="274"/>
                  </a:cubicBezTo>
                  <a:close/>
                  <a:moveTo>
                    <a:pt x="2311" y="1"/>
                  </a:moveTo>
                  <a:cubicBezTo>
                    <a:pt x="1034" y="1"/>
                    <a:pt x="1" y="1034"/>
                    <a:pt x="1" y="2311"/>
                  </a:cubicBezTo>
                  <a:cubicBezTo>
                    <a:pt x="1" y="3618"/>
                    <a:pt x="1004" y="4621"/>
                    <a:pt x="2311" y="4621"/>
                  </a:cubicBezTo>
                  <a:cubicBezTo>
                    <a:pt x="3618" y="4621"/>
                    <a:pt x="4621" y="3618"/>
                    <a:pt x="4621" y="2311"/>
                  </a:cubicBezTo>
                  <a:cubicBezTo>
                    <a:pt x="4621" y="1065"/>
                    <a:pt x="3618" y="1"/>
                    <a:pt x="2311" y="1"/>
                  </a:cubicBez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053525" y="2399250"/>
              <a:ext cx="931650" cy="437725"/>
            </a:xfrm>
            <a:custGeom>
              <a:avLst/>
              <a:gdLst/>
              <a:ahLst/>
              <a:cxnLst/>
              <a:rect l="l" t="t" r="r" b="b"/>
              <a:pathLst>
                <a:path w="37266" h="17509" extrusionOk="0">
                  <a:moveTo>
                    <a:pt x="36961" y="1"/>
                  </a:moveTo>
                  <a:lnTo>
                    <a:pt x="33101" y="5533"/>
                  </a:lnTo>
                  <a:lnTo>
                    <a:pt x="29514" y="3284"/>
                  </a:lnTo>
                  <a:lnTo>
                    <a:pt x="24195" y="10974"/>
                  </a:lnTo>
                  <a:lnTo>
                    <a:pt x="19879" y="9059"/>
                  </a:lnTo>
                  <a:lnTo>
                    <a:pt x="0" y="17174"/>
                  </a:lnTo>
                  <a:lnTo>
                    <a:pt x="152" y="17509"/>
                  </a:lnTo>
                  <a:lnTo>
                    <a:pt x="19879" y="9484"/>
                  </a:lnTo>
                  <a:lnTo>
                    <a:pt x="24317" y="11460"/>
                  </a:lnTo>
                  <a:lnTo>
                    <a:pt x="29636" y="3831"/>
                  </a:lnTo>
                  <a:lnTo>
                    <a:pt x="33223" y="6080"/>
                  </a:lnTo>
                  <a:lnTo>
                    <a:pt x="37265" y="214"/>
                  </a:lnTo>
                  <a:lnTo>
                    <a:pt x="36961" y="1"/>
                  </a:ln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206250" y="2728300"/>
              <a:ext cx="87425" cy="348800"/>
            </a:xfrm>
            <a:custGeom>
              <a:avLst/>
              <a:gdLst/>
              <a:ahLst/>
              <a:cxnLst/>
              <a:rect l="l" t="t" r="r" b="b"/>
              <a:pathLst>
                <a:path w="3497" h="13952" extrusionOk="0">
                  <a:moveTo>
                    <a:pt x="1" y="0"/>
                  </a:moveTo>
                  <a:lnTo>
                    <a:pt x="1" y="13952"/>
                  </a:lnTo>
                  <a:lnTo>
                    <a:pt x="3496" y="13952"/>
                  </a:lnTo>
                  <a:lnTo>
                    <a:pt x="3496" y="0"/>
                  </a:ln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346825" y="2782250"/>
              <a:ext cx="87425" cy="294850"/>
            </a:xfrm>
            <a:custGeom>
              <a:avLst/>
              <a:gdLst/>
              <a:ahLst/>
              <a:cxnLst/>
              <a:rect l="l" t="t" r="r" b="b"/>
              <a:pathLst>
                <a:path w="3497" h="11794" extrusionOk="0">
                  <a:moveTo>
                    <a:pt x="1" y="0"/>
                  </a:moveTo>
                  <a:lnTo>
                    <a:pt x="1" y="11794"/>
                  </a:lnTo>
                  <a:lnTo>
                    <a:pt x="3496" y="11794"/>
                  </a:lnTo>
                  <a:lnTo>
                    <a:pt x="3496" y="0"/>
                  </a:ln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488925" y="2719175"/>
              <a:ext cx="87425" cy="357175"/>
            </a:xfrm>
            <a:custGeom>
              <a:avLst/>
              <a:gdLst/>
              <a:ahLst/>
              <a:cxnLst/>
              <a:rect l="l" t="t" r="r" b="b"/>
              <a:pathLst>
                <a:path w="3497" h="14287" extrusionOk="0">
                  <a:moveTo>
                    <a:pt x="1" y="1"/>
                  </a:moveTo>
                  <a:lnTo>
                    <a:pt x="1" y="14286"/>
                  </a:lnTo>
                  <a:lnTo>
                    <a:pt x="3496" y="14286"/>
                  </a:lnTo>
                  <a:lnTo>
                    <a:pt x="3496" y="1"/>
                  </a:ln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629525" y="2817950"/>
              <a:ext cx="86650" cy="258400"/>
            </a:xfrm>
            <a:custGeom>
              <a:avLst/>
              <a:gdLst/>
              <a:ahLst/>
              <a:cxnLst/>
              <a:rect l="l" t="t" r="r" b="b"/>
              <a:pathLst>
                <a:path w="3466" h="10336" extrusionOk="0">
                  <a:moveTo>
                    <a:pt x="0" y="1"/>
                  </a:moveTo>
                  <a:lnTo>
                    <a:pt x="0" y="10335"/>
                  </a:lnTo>
                  <a:lnTo>
                    <a:pt x="3465" y="10335"/>
                  </a:lnTo>
                  <a:lnTo>
                    <a:pt x="3465" y="1"/>
                  </a:ln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770850" y="2574800"/>
              <a:ext cx="87425" cy="501550"/>
            </a:xfrm>
            <a:custGeom>
              <a:avLst/>
              <a:gdLst/>
              <a:ahLst/>
              <a:cxnLst/>
              <a:rect l="l" t="t" r="r" b="b"/>
              <a:pathLst>
                <a:path w="3497" h="20062" extrusionOk="0">
                  <a:moveTo>
                    <a:pt x="1" y="0"/>
                  </a:moveTo>
                  <a:lnTo>
                    <a:pt x="1" y="20061"/>
                  </a:lnTo>
                  <a:lnTo>
                    <a:pt x="3496" y="20061"/>
                  </a:lnTo>
                  <a:lnTo>
                    <a:pt x="3496" y="0"/>
                  </a:ln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912200" y="2526925"/>
              <a:ext cx="87400" cy="550175"/>
            </a:xfrm>
            <a:custGeom>
              <a:avLst/>
              <a:gdLst/>
              <a:ahLst/>
              <a:cxnLst/>
              <a:rect l="l" t="t" r="r" b="b"/>
              <a:pathLst>
                <a:path w="3496" h="22007" extrusionOk="0">
                  <a:moveTo>
                    <a:pt x="0" y="0"/>
                  </a:moveTo>
                  <a:lnTo>
                    <a:pt x="0" y="22007"/>
                  </a:lnTo>
                  <a:lnTo>
                    <a:pt x="3496" y="22007"/>
                  </a:lnTo>
                  <a:lnTo>
                    <a:pt x="3496" y="0"/>
                  </a:ln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239700" y="1303500"/>
              <a:ext cx="113225" cy="863250"/>
            </a:xfrm>
            <a:custGeom>
              <a:avLst/>
              <a:gdLst/>
              <a:ahLst/>
              <a:cxnLst/>
              <a:rect l="l" t="t" r="r" b="b"/>
              <a:pathLst>
                <a:path w="4529" h="34530" extrusionOk="0">
                  <a:moveTo>
                    <a:pt x="0" y="1"/>
                  </a:moveTo>
                  <a:lnTo>
                    <a:pt x="0" y="34530"/>
                  </a:lnTo>
                  <a:lnTo>
                    <a:pt x="4529" y="34530"/>
                  </a:lnTo>
                  <a:lnTo>
                    <a:pt x="4529" y="1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403825" y="1303500"/>
              <a:ext cx="113250" cy="863250"/>
            </a:xfrm>
            <a:custGeom>
              <a:avLst/>
              <a:gdLst/>
              <a:ahLst/>
              <a:cxnLst/>
              <a:rect l="l" t="t" r="r" b="b"/>
              <a:pathLst>
                <a:path w="4530" h="34530" extrusionOk="0">
                  <a:moveTo>
                    <a:pt x="1" y="1"/>
                  </a:moveTo>
                  <a:lnTo>
                    <a:pt x="1" y="34530"/>
                  </a:lnTo>
                  <a:lnTo>
                    <a:pt x="4529" y="34530"/>
                  </a:lnTo>
                  <a:lnTo>
                    <a:pt x="4529" y="1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569475" y="1303500"/>
              <a:ext cx="113250" cy="863250"/>
            </a:xfrm>
            <a:custGeom>
              <a:avLst/>
              <a:gdLst/>
              <a:ahLst/>
              <a:cxnLst/>
              <a:rect l="l" t="t" r="r" b="b"/>
              <a:pathLst>
                <a:path w="4530" h="34530" extrusionOk="0">
                  <a:moveTo>
                    <a:pt x="1" y="1"/>
                  </a:moveTo>
                  <a:lnTo>
                    <a:pt x="1" y="34530"/>
                  </a:lnTo>
                  <a:lnTo>
                    <a:pt x="4530" y="34530"/>
                  </a:lnTo>
                  <a:lnTo>
                    <a:pt x="4530" y="1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733625" y="1303500"/>
              <a:ext cx="113250" cy="863250"/>
            </a:xfrm>
            <a:custGeom>
              <a:avLst/>
              <a:gdLst/>
              <a:ahLst/>
              <a:cxnLst/>
              <a:rect l="l" t="t" r="r" b="b"/>
              <a:pathLst>
                <a:path w="4530" h="34530" extrusionOk="0">
                  <a:moveTo>
                    <a:pt x="0" y="1"/>
                  </a:moveTo>
                  <a:lnTo>
                    <a:pt x="0" y="34530"/>
                  </a:lnTo>
                  <a:lnTo>
                    <a:pt x="4529" y="34530"/>
                  </a:lnTo>
                  <a:lnTo>
                    <a:pt x="4529" y="1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898525" y="1303500"/>
              <a:ext cx="113250" cy="863250"/>
            </a:xfrm>
            <a:custGeom>
              <a:avLst/>
              <a:gdLst/>
              <a:ahLst/>
              <a:cxnLst/>
              <a:rect l="l" t="t" r="r" b="b"/>
              <a:pathLst>
                <a:path w="4530" h="34530" extrusionOk="0">
                  <a:moveTo>
                    <a:pt x="0" y="1"/>
                  </a:moveTo>
                  <a:lnTo>
                    <a:pt x="0" y="34530"/>
                  </a:lnTo>
                  <a:lnTo>
                    <a:pt x="4529" y="34530"/>
                  </a:lnTo>
                  <a:lnTo>
                    <a:pt x="4529" y="1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063400" y="1303500"/>
              <a:ext cx="113250" cy="863250"/>
            </a:xfrm>
            <a:custGeom>
              <a:avLst/>
              <a:gdLst/>
              <a:ahLst/>
              <a:cxnLst/>
              <a:rect l="l" t="t" r="r" b="b"/>
              <a:pathLst>
                <a:path w="4530" h="34530" extrusionOk="0">
                  <a:moveTo>
                    <a:pt x="1" y="1"/>
                  </a:moveTo>
                  <a:lnTo>
                    <a:pt x="1" y="34530"/>
                  </a:lnTo>
                  <a:lnTo>
                    <a:pt x="4530" y="34530"/>
                  </a:lnTo>
                  <a:lnTo>
                    <a:pt x="4530" y="1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4228300" y="1303500"/>
              <a:ext cx="113250" cy="863250"/>
            </a:xfrm>
            <a:custGeom>
              <a:avLst/>
              <a:gdLst/>
              <a:ahLst/>
              <a:cxnLst/>
              <a:rect l="l" t="t" r="r" b="b"/>
              <a:pathLst>
                <a:path w="4530" h="34530" extrusionOk="0">
                  <a:moveTo>
                    <a:pt x="1" y="1"/>
                  </a:moveTo>
                  <a:lnTo>
                    <a:pt x="1" y="34530"/>
                  </a:lnTo>
                  <a:lnTo>
                    <a:pt x="4530" y="34530"/>
                  </a:lnTo>
                  <a:lnTo>
                    <a:pt x="4530" y="1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4393975" y="1303500"/>
              <a:ext cx="112475" cy="863250"/>
            </a:xfrm>
            <a:custGeom>
              <a:avLst/>
              <a:gdLst/>
              <a:ahLst/>
              <a:cxnLst/>
              <a:rect l="l" t="t" r="r" b="b"/>
              <a:pathLst>
                <a:path w="4499" h="34530" extrusionOk="0">
                  <a:moveTo>
                    <a:pt x="0" y="1"/>
                  </a:moveTo>
                  <a:lnTo>
                    <a:pt x="0" y="34530"/>
                  </a:lnTo>
                  <a:lnTo>
                    <a:pt x="4499" y="34530"/>
                  </a:lnTo>
                  <a:lnTo>
                    <a:pt x="4499" y="1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558100" y="1303500"/>
              <a:ext cx="113250" cy="863250"/>
            </a:xfrm>
            <a:custGeom>
              <a:avLst/>
              <a:gdLst/>
              <a:ahLst/>
              <a:cxnLst/>
              <a:rect l="l" t="t" r="r" b="b"/>
              <a:pathLst>
                <a:path w="4530" h="34530" extrusionOk="0">
                  <a:moveTo>
                    <a:pt x="1" y="1"/>
                  </a:moveTo>
                  <a:lnTo>
                    <a:pt x="1" y="34530"/>
                  </a:lnTo>
                  <a:lnTo>
                    <a:pt x="4530" y="34530"/>
                  </a:lnTo>
                  <a:lnTo>
                    <a:pt x="4530" y="1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273875" y="1362025"/>
              <a:ext cx="14475" cy="799425"/>
            </a:xfrm>
            <a:custGeom>
              <a:avLst/>
              <a:gdLst/>
              <a:ahLst/>
              <a:cxnLst/>
              <a:rect l="l" t="t" r="r" b="b"/>
              <a:pathLst>
                <a:path w="579" h="31977" extrusionOk="0">
                  <a:moveTo>
                    <a:pt x="1" y="0"/>
                  </a:moveTo>
                  <a:lnTo>
                    <a:pt x="1" y="31976"/>
                  </a:lnTo>
                  <a:lnTo>
                    <a:pt x="578" y="31976"/>
                  </a:lnTo>
                  <a:lnTo>
                    <a:pt x="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440300" y="1362025"/>
              <a:ext cx="14475" cy="799425"/>
            </a:xfrm>
            <a:custGeom>
              <a:avLst/>
              <a:gdLst/>
              <a:ahLst/>
              <a:cxnLst/>
              <a:rect l="l" t="t" r="r" b="b"/>
              <a:pathLst>
                <a:path w="579" h="31977" extrusionOk="0">
                  <a:moveTo>
                    <a:pt x="0" y="0"/>
                  </a:moveTo>
                  <a:lnTo>
                    <a:pt x="0" y="31976"/>
                  </a:lnTo>
                  <a:lnTo>
                    <a:pt x="578" y="31976"/>
                  </a:lnTo>
                  <a:lnTo>
                    <a:pt x="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606725" y="1362025"/>
              <a:ext cx="13700" cy="799425"/>
            </a:xfrm>
            <a:custGeom>
              <a:avLst/>
              <a:gdLst/>
              <a:ahLst/>
              <a:cxnLst/>
              <a:rect l="l" t="t" r="r" b="b"/>
              <a:pathLst>
                <a:path w="548" h="31977" extrusionOk="0">
                  <a:moveTo>
                    <a:pt x="0" y="0"/>
                  </a:moveTo>
                  <a:lnTo>
                    <a:pt x="0" y="31976"/>
                  </a:lnTo>
                  <a:lnTo>
                    <a:pt x="547" y="31976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772375" y="1362025"/>
              <a:ext cx="14450" cy="799425"/>
            </a:xfrm>
            <a:custGeom>
              <a:avLst/>
              <a:gdLst/>
              <a:ahLst/>
              <a:cxnLst/>
              <a:rect l="l" t="t" r="r" b="b"/>
              <a:pathLst>
                <a:path w="578" h="31977" extrusionOk="0">
                  <a:moveTo>
                    <a:pt x="0" y="0"/>
                  </a:moveTo>
                  <a:lnTo>
                    <a:pt x="0" y="31976"/>
                  </a:lnTo>
                  <a:lnTo>
                    <a:pt x="578" y="31976"/>
                  </a:lnTo>
                  <a:lnTo>
                    <a:pt x="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938800" y="1362025"/>
              <a:ext cx="14450" cy="799425"/>
            </a:xfrm>
            <a:custGeom>
              <a:avLst/>
              <a:gdLst/>
              <a:ahLst/>
              <a:cxnLst/>
              <a:rect l="l" t="t" r="r" b="b"/>
              <a:pathLst>
                <a:path w="578" h="31977" extrusionOk="0">
                  <a:moveTo>
                    <a:pt x="0" y="0"/>
                  </a:moveTo>
                  <a:lnTo>
                    <a:pt x="0" y="31976"/>
                  </a:lnTo>
                  <a:lnTo>
                    <a:pt x="578" y="31976"/>
                  </a:lnTo>
                  <a:lnTo>
                    <a:pt x="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105200" y="1362025"/>
              <a:ext cx="14475" cy="799425"/>
            </a:xfrm>
            <a:custGeom>
              <a:avLst/>
              <a:gdLst/>
              <a:ahLst/>
              <a:cxnLst/>
              <a:rect l="l" t="t" r="r" b="b"/>
              <a:pathLst>
                <a:path w="579" h="31977" extrusionOk="0">
                  <a:moveTo>
                    <a:pt x="1" y="0"/>
                  </a:moveTo>
                  <a:lnTo>
                    <a:pt x="1" y="31976"/>
                  </a:lnTo>
                  <a:lnTo>
                    <a:pt x="578" y="31976"/>
                  </a:lnTo>
                  <a:lnTo>
                    <a:pt x="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271625" y="1362025"/>
              <a:ext cx="13700" cy="799425"/>
            </a:xfrm>
            <a:custGeom>
              <a:avLst/>
              <a:gdLst/>
              <a:ahLst/>
              <a:cxnLst/>
              <a:rect l="l" t="t" r="r" b="b"/>
              <a:pathLst>
                <a:path w="548" h="31977" extrusionOk="0">
                  <a:moveTo>
                    <a:pt x="0" y="0"/>
                  </a:moveTo>
                  <a:lnTo>
                    <a:pt x="0" y="31976"/>
                  </a:lnTo>
                  <a:lnTo>
                    <a:pt x="548" y="31976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4437275" y="1362025"/>
              <a:ext cx="14475" cy="799425"/>
            </a:xfrm>
            <a:custGeom>
              <a:avLst/>
              <a:gdLst/>
              <a:ahLst/>
              <a:cxnLst/>
              <a:rect l="l" t="t" r="r" b="b"/>
              <a:pathLst>
                <a:path w="579" h="31977" extrusionOk="0">
                  <a:moveTo>
                    <a:pt x="1" y="0"/>
                  </a:moveTo>
                  <a:lnTo>
                    <a:pt x="1" y="31976"/>
                  </a:lnTo>
                  <a:lnTo>
                    <a:pt x="578" y="31976"/>
                  </a:lnTo>
                  <a:lnTo>
                    <a:pt x="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4603700" y="1362025"/>
              <a:ext cx="14450" cy="799425"/>
            </a:xfrm>
            <a:custGeom>
              <a:avLst/>
              <a:gdLst/>
              <a:ahLst/>
              <a:cxnLst/>
              <a:rect l="l" t="t" r="r" b="b"/>
              <a:pathLst>
                <a:path w="578" h="31977" extrusionOk="0">
                  <a:moveTo>
                    <a:pt x="0" y="0"/>
                  </a:moveTo>
                  <a:lnTo>
                    <a:pt x="0" y="31976"/>
                  </a:lnTo>
                  <a:lnTo>
                    <a:pt x="578" y="31976"/>
                  </a:lnTo>
                  <a:lnTo>
                    <a:pt x="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254875" y="1762475"/>
              <a:ext cx="52475" cy="398975"/>
            </a:xfrm>
            <a:custGeom>
              <a:avLst/>
              <a:gdLst/>
              <a:ahLst/>
              <a:cxnLst/>
              <a:rect l="l" t="t" r="r" b="b"/>
              <a:pathLst>
                <a:path w="2099" h="15959" extrusionOk="0">
                  <a:moveTo>
                    <a:pt x="1" y="0"/>
                  </a:moveTo>
                  <a:lnTo>
                    <a:pt x="1" y="15958"/>
                  </a:lnTo>
                  <a:lnTo>
                    <a:pt x="2098" y="15958"/>
                  </a:lnTo>
                  <a:lnTo>
                    <a:pt x="2098" y="0"/>
                  </a:ln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421300" y="1762475"/>
              <a:ext cx="52450" cy="398975"/>
            </a:xfrm>
            <a:custGeom>
              <a:avLst/>
              <a:gdLst/>
              <a:ahLst/>
              <a:cxnLst/>
              <a:rect l="l" t="t" r="r" b="b"/>
              <a:pathLst>
                <a:path w="2098" h="15959" extrusionOk="0">
                  <a:moveTo>
                    <a:pt x="1" y="0"/>
                  </a:moveTo>
                  <a:lnTo>
                    <a:pt x="1" y="15958"/>
                  </a:lnTo>
                  <a:lnTo>
                    <a:pt x="2098" y="15958"/>
                  </a:lnTo>
                  <a:lnTo>
                    <a:pt x="2098" y="0"/>
                  </a:ln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587725" y="1892425"/>
              <a:ext cx="51700" cy="269775"/>
            </a:xfrm>
            <a:custGeom>
              <a:avLst/>
              <a:gdLst/>
              <a:ahLst/>
              <a:cxnLst/>
              <a:rect l="l" t="t" r="r" b="b"/>
              <a:pathLst>
                <a:path w="2068" h="10791" extrusionOk="0">
                  <a:moveTo>
                    <a:pt x="0" y="0"/>
                  </a:moveTo>
                  <a:lnTo>
                    <a:pt x="0" y="10791"/>
                  </a:lnTo>
                  <a:lnTo>
                    <a:pt x="2067" y="10791"/>
                  </a:lnTo>
                  <a:lnTo>
                    <a:pt x="2067" y="0"/>
                  </a:ln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753375" y="1622650"/>
              <a:ext cx="52450" cy="538800"/>
            </a:xfrm>
            <a:custGeom>
              <a:avLst/>
              <a:gdLst/>
              <a:ahLst/>
              <a:cxnLst/>
              <a:rect l="l" t="t" r="r" b="b"/>
              <a:pathLst>
                <a:path w="2098" h="21552" extrusionOk="0">
                  <a:moveTo>
                    <a:pt x="1" y="1"/>
                  </a:moveTo>
                  <a:lnTo>
                    <a:pt x="1" y="21551"/>
                  </a:lnTo>
                  <a:lnTo>
                    <a:pt x="2098" y="21551"/>
                  </a:lnTo>
                  <a:lnTo>
                    <a:pt x="2098" y="1"/>
                  </a:ln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753375" y="1622650"/>
              <a:ext cx="52450" cy="113250"/>
            </a:xfrm>
            <a:custGeom>
              <a:avLst/>
              <a:gdLst/>
              <a:ahLst/>
              <a:cxnLst/>
              <a:rect l="l" t="t" r="r" b="b"/>
              <a:pathLst>
                <a:path w="2098" h="4530" extrusionOk="0">
                  <a:moveTo>
                    <a:pt x="1" y="1"/>
                  </a:moveTo>
                  <a:lnTo>
                    <a:pt x="1" y="4530"/>
                  </a:lnTo>
                  <a:lnTo>
                    <a:pt x="2098" y="4530"/>
                  </a:lnTo>
                  <a:lnTo>
                    <a:pt x="2098" y="1"/>
                  </a:ln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919800" y="1539825"/>
              <a:ext cx="52450" cy="622375"/>
            </a:xfrm>
            <a:custGeom>
              <a:avLst/>
              <a:gdLst/>
              <a:ahLst/>
              <a:cxnLst/>
              <a:rect l="l" t="t" r="r" b="b"/>
              <a:pathLst>
                <a:path w="2098" h="24895" extrusionOk="0">
                  <a:moveTo>
                    <a:pt x="0" y="1"/>
                  </a:moveTo>
                  <a:lnTo>
                    <a:pt x="0" y="24895"/>
                  </a:lnTo>
                  <a:lnTo>
                    <a:pt x="2097" y="24895"/>
                  </a:lnTo>
                  <a:lnTo>
                    <a:pt x="2097" y="1"/>
                  </a:ln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086200" y="1762475"/>
              <a:ext cx="52475" cy="398975"/>
            </a:xfrm>
            <a:custGeom>
              <a:avLst/>
              <a:gdLst/>
              <a:ahLst/>
              <a:cxnLst/>
              <a:rect l="l" t="t" r="r" b="b"/>
              <a:pathLst>
                <a:path w="2099" h="15959" extrusionOk="0">
                  <a:moveTo>
                    <a:pt x="1" y="0"/>
                  </a:moveTo>
                  <a:lnTo>
                    <a:pt x="1" y="15958"/>
                  </a:lnTo>
                  <a:lnTo>
                    <a:pt x="2098" y="15958"/>
                  </a:lnTo>
                  <a:lnTo>
                    <a:pt x="2098" y="0"/>
                  </a:ln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4252625" y="1599100"/>
              <a:ext cx="51700" cy="562350"/>
            </a:xfrm>
            <a:custGeom>
              <a:avLst/>
              <a:gdLst/>
              <a:ahLst/>
              <a:cxnLst/>
              <a:rect l="l" t="t" r="r" b="b"/>
              <a:pathLst>
                <a:path w="2068" h="22494" extrusionOk="0">
                  <a:moveTo>
                    <a:pt x="1" y="0"/>
                  </a:moveTo>
                  <a:lnTo>
                    <a:pt x="1" y="22493"/>
                  </a:lnTo>
                  <a:lnTo>
                    <a:pt x="2067" y="22493"/>
                  </a:lnTo>
                  <a:lnTo>
                    <a:pt x="2067" y="0"/>
                  </a:ln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4252625" y="1599100"/>
              <a:ext cx="51700" cy="38025"/>
            </a:xfrm>
            <a:custGeom>
              <a:avLst/>
              <a:gdLst/>
              <a:ahLst/>
              <a:cxnLst/>
              <a:rect l="l" t="t" r="r" b="b"/>
              <a:pathLst>
                <a:path w="2068" h="1521" extrusionOk="0">
                  <a:moveTo>
                    <a:pt x="1" y="0"/>
                  </a:moveTo>
                  <a:lnTo>
                    <a:pt x="1" y="1520"/>
                  </a:lnTo>
                  <a:lnTo>
                    <a:pt x="2067" y="1520"/>
                  </a:lnTo>
                  <a:lnTo>
                    <a:pt x="2067" y="0"/>
                  </a:ln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4418275" y="1660650"/>
              <a:ext cx="52475" cy="500800"/>
            </a:xfrm>
            <a:custGeom>
              <a:avLst/>
              <a:gdLst/>
              <a:ahLst/>
              <a:cxnLst/>
              <a:rect l="l" t="t" r="r" b="b"/>
              <a:pathLst>
                <a:path w="2099" h="20032" extrusionOk="0">
                  <a:moveTo>
                    <a:pt x="1" y="0"/>
                  </a:moveTo>
                  <a:lnTo>
                    <a:pt x="1" y="20031"/>
                  </a:lnTo>
                  <a:lnTo>
                    <a:pt x="2098" y="20031"/>
                  </a:lnTo>
                  <a:lnTo>
                    <a:pt x="2098" y="0"/>
                  </a:ln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4584700" y="1762475"/>
              <a:ext cx="52450" cy="398975"/>
            </a:xfrm>
            <a:custGeom>
              <a:avLst/>
              <a:gdLst/>
              <a:ahLst/>
              <a:cxnLst/>
              <a:rect l="l" t="t" r="r" b="b"/>
              <a:pathLst>
                <a:path w="2098" h="15959" extrusionOk="0">
                  <a:moveTo>
                    <a:pt x="0" y="0"/>
                  </a:moveTo>
                  <a:lnTo>
                    <a:pt x="0" y="15958"/>
                  </a:lnTo>
                  <a:lnTo>
                    <a:pt x="2098" y="15958"/>
                  </a:lnTo>
                  <a:lnTo>
                    <a:pt x="2098" y="0"/>
                  </a:ln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3077075" y="2127225"/>
              <a:ext cx="106400" cy="31175"/>
            </a:xfrm>
            <a:custGeom>
              <a:avLst/>
              <a:gdLst/>
              <a:ahLst/>
              <a:cxnLst/>
              <a:rect l="l" t="t" r="r" b="b"/>
              <a:pathLst>
                <a:path w="4256" h="1247" extrusionOk="0">
                  <a:moveTo>
                    <a:pt x="0" y="0"/>
                  </a:moveTo>
                  <a:lnTo>
                    <a:pt x="0" y="1247"/>
                  </a:lnTo>
                  <a:lnTo>
                    <a:pt x="4256" y="1247"/>
                  </a:lnTo>
                  <a:lnTo>
                    <a:pt x="4256" y="0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077075" y="2000325"/>
              <a:ext cx="106400" cy="31175"/>
            </a:xfrm>
            <a:custGeom>
              <a:avLst/>
              <a:gdLst/>
              <a:ahLst/>
              <a:cxnLst/>
              <a:rect l="l" t="t" r="r" b="b"/>
              <a:pathLst>
                <a:path w="4256" h="1247" extrusionOk="0">
                  <a:moveTo>
                    <a:pt x="0" y="0"/>
                  </a:moveTo>
                  <a:lnTo>
                    <a:pt x="0" y="1247"/>
                  </a:lnTo>
                  <a:lnTo>
                    <a:pt x="4256" y="1247"/>
                  </a:lnTo>
                  <a:lnTo>
                    <a:pt x="4256" y="0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077075" y="1872650"/>
              <a:ext cx="106400" cy="31200"/>
            </a:xfrm>
            <a:custGeom>
              <a:avLst/>
              <a:gdLst/>
              <a:ahLst/>
              <a:cxnLst/>
              <a:rect l="l" t="t" r="r" b="b"/>
              <a:pathLst>
                <a:path w="4256" h="1248" extrusionOk="0">
                  <a:moveTo>
                    <a:pt x="0" y="1"/>
                  </a:moveTo>
                  <a:lnTo>
                    <a:pt x="0" y="1247"/>
                  </a:lnTo>
                  <a:lnTo>
                    <a:pt x="4256" y="1247"/>
                  </a:lnTo>
                  <a:lnTo>
                    <a:pt x="4256" y="1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3077075" y="1744225"/>
              <a:ext cx="106400" cy="31950"/>
            </a:xfrm>
            <a:custGeom>
              <a:avLst/>
              <a:gdLst/>
              <a:ahLst/>
              <a:cxnLst/>
              <a:rect l="l" t="t" r="r" b="b"/>
              <a:pathLst>
                <a:path w="4256" h="1278" extrusionOk="0">
                  <a:moveTo>
                    <a:pt x="0" y="1"/>
                  </a:moveTo>
                  <a:lnTo>
                    <a:pt x="0" y="1278"/>
                  </a:lnTo>
                  <a:lnTo>
                    <a:pt x="4256" y="1278"/>
                  </a:lnTo>
                  <a:lnTo>
                    <a:pt x="4256" y="1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3077075" y="1617325"/>
              <a:ext cx="106400" cy="31200"/>
            </a:xfrm>
            <a:custGeom>
              <a:avLst/>
              <a:gdLst/>
              <a:ahLst/>
              <a:cxnLst/>
              <a:rect l="l" t="t" r="r" b="b"/>
              <a:pathLst>
                <a:path w="4256" h="1248" extrusionOk="0">
                  <a:moveTo>
                    <a:pt x="0" y="1"/>
                  </a:moveTo>
                  <a:lnTo>
                    <a:pt x="0" y="1247"/>
                  </a:lnTo>
                  <a:lnTo>
                    <a:pt x="4256" y="1247"/>
                  </a:lnTo>
                  <a:lnTo>
                    <a:pt x="4256" y="1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3077075" y="1488925"/>
              <a:ext cx="106400" cy="31175"/>
            </a:xfrm>
            <a:custGeom>
              <a:avLst/>
              <a:gdLst/>
              <a:ahLst/>
              <a:cxnLst/>
              <a:rect l="l" t="t" r="r" b="b"/>
              <a:pathLst>
                <a:path w="4256" h="1247" extrusionOk="0">
                  <a:moveTo>
                    <a:pt x="0" y="0"/>
                  </a:moveTo>
                  <a:lnTo>
                    <a:pt x="0" y="1246"/>
                  </a:lnTo>
                  <a:lnTo>
                    <a:pt x="4256" y="1246"/>
                  </a:lnTo>
                  <a:lnTo>
                    <a:pt x="4256" y="0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3077075" y="1362025"/>
              <a:ext cx="106400" cy="31175"/>
            </a:xfrm>
            <a:custGeom>
              <a:avLst/>
              <a:gdLst/>
              <a:ahLst/>
              <a:cxnLst/>
              <a:rect l="l" t="t" r="r" b="b"/>
              <a:pathLst>
                <a:path w="4256" h="1247" extrusionOk="0">
                  <a:moveTo>
                    <a:pt x="0" y="0"/>
                  </a:moveTo>
                  <a:lnTo>
                    <a:pt x="0" y="1246"/>
                  </a:lnTo>
                  <a:lnTo>
                    <a:pt x="4256" y="1246"/>
                  </a:lnTo>
                  <a:lnTo>
                    <a:pt x="4256" y="0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239700" y="1263225"/>
              <a:ext cx="113225" cy="12175"/>
            </a:xfrm>
            <a:custGeom>
              <a:avLst/>
              <a:gdLst/>
              <a:ahLst/>
              <a:cxnLst/>
              <a:rect l="l" t="t" r="r" b="b"/>
              <a:pathLst>
                <a:path w="4529" h="487" extrusionOk="0">
                  <a:moveTo>
                    <a:pt x="0" y="1"/>
                  </a:moveTo>
                  <a:lnTo>
                    <a:pt x="0" y="487"/>
                  </a:lnTo>
                  <a:lnTo>
                    <a:pt x="4529" y="487"/>
                  </a:lnTo>
                  <a:lnTo>
                    <a:pt x="4529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403825" y="1263225"/>
              <a:ext cx="113250" cy="12175"/>
            </a:xfrm>
            <a:custGeom>
              <a:avLst/>
              <a:gdLst/>
              <a:ahLst/>
              <a:cxnLst/>
              <a:rect l="l" t="t" r="r" b="b"/>
              <a:pathLst>
                <a:path w="4530" h="487" extrusionOk="0">
                  <a:moveTo>
                    <a:pt x="1" y="1"/>
                  </a:moveTo>
                  <a:lnTo>
                    <a:pt x="1" y="487"/>
                  </a:lnTo>
                  <a:lnTo>
                    <a:pt x="4529" y="487"/>
                  </a:lnTo>
                  <a:lnTo>
                    <a:pt x="4529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3569475" y="1263225"/>
              <a:ext cx="113250" cy="12175"/>
            </a:xfrm>
            <a:custGeom>
              <a:avLst/>
              <a:gdLst/>
              <a:ahLst/>
              <a:cxnLst/>
              <a:rect l="l" t="t" r="r" b="b"/>
              <a:pathLst>
                <a:path w="4530" h="487" extrusionOk="0">
                  <a:moveTo>
                    <a:pt x="1" y="1"/>
                  </a:moveTo>
                  <a:lnTo>
                    <a:pt x="1" y="487"/>
                  </a:lnTo>
                  <a:lnTo>
                    <a:pt x="4530" y="487"/>
                  </a:lnTo>
                  <a:lnTo>
                    <a:pt x="4530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3733625" y="1263225"/>
              <a:ext cx="113250" cy="12175"/>
            </a:xfrm>
            <a:custGeom>
              <a:avLst/>
              <a:gdLst/>
              <a:ahLst/>
              <a:cxnLst/>
              <a:rect l="l" t="t" r="r" b="b"/>
              <a:pathLst>
                <a:path w="4530" h="487" extrusionOk="0">
                  <a:moveTo>
                    <a:pt x="0" y="1"/>
                  </a:moveTo>
                  <a:lnTo>
                    <a:pt x="0" y="487"/>
                  </a:lnTo>
                  <a:lnTo>
                    <a:pt x="4529" y="487"/>
                  </a:lnTo>
                  <a:lnTo>
                    <a:pt x="4529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898525" y="1263225"/>
              <a:ext cx="113250" cy="12175"/>
            </a:xfrm>
            <a:custGeom>
              <a:avLst/>
              <a:gdLst/>
              <a:ahLst/>
              <a:cxnLst/>
              <a:rect l="l" t="t" r="r" b="b"/>
              <a:pathLst>
                <a:path w="4530" h="487" extrusionOk="0">
                  <a:moveTo>
                    <a:pt x="0" y="1"/>
                  </a:moveTo>
                  <a:lnTo>
                    <a:pt x="0" y="487"/>
                  </a:lnTo>
                  <a:lnTo>
                    <a:pt x="4529" y="487"/>
                  </a:lnTo>
                  <a:lnTo>
                    <a:pt x="4529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4063400" y="1263225"/>
              <a:ext cx="113250" cy="12175"/>
            </a:xfrm>
            <a:custGeom>
              <a:avLst/>
              <a:gdLst/>
              <a:ahLst/>
              <a:cxnLst/>
              <a:rect l="l" t="t" r="r" b="b"/>
              <a:pathLst>
                <a:path w="4530" h="487" extrusionOk="0">
                  <a:moveTo>
                    <a:pt x="1" y="1"/>
                  </a:moveTo>
                  <a:lnTo>
                    <a:pt x="1" y="487"/>
                  </a:lnTo>
                  <a:lnTo>
                    <a:pt x="4530" y="487"/>
                  </a:lnTo>
                  <a:lnTo>
                    <a:pt x="4530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4228300" y="1263225"/>
              <a:ext cx="113250" cy="12175"/>
            </a:xfrm>
            <a:custGeom>
              <a:avLst/>
              <a:gdLst/>
              <a:ahLst/>
              <a:cxnLst/>
              <a:rect l="l" t="t" r="r" b="b"/>
              <a:pathLst>
                <a:path w="4530" h="487" extrusionOk="0">
                  <a:moveTo>
                    <a:pt x="1" y="1"/>
                  </a:moveTo>
                  <a:lnTo>
                    <a:pt x="1" y="487"/>
                  </a:lnTo>
                  <a:lnTo>
                    <a:pt x="4530" y="487"/>
                  </a:lnTo>
                  <a:lnTo>
                    <a:pt x="4530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4393975" y="1263225"/>
              <a:ext cx="112475" cy="12175"/>
            </a:xfrm>
            <a:custGeom>
              <a:avLst/>
              <a:gdLst/>
              <a:ahLst/>
              <a:cxnLst/>
              <a:rect l="l" t="t" r="r" b="b"/>
              <a:pathLst>
                <a:path w="4499" h="487" extrusionOk="0">
                  <a:moveTo>
                    <a:pt x="0" y="1"/>
                  </a:moveTo>
                  <a:lnTo>
                    <a:pt x="0" y="487"/>
                  </a:lnTo>
                  <a:lnTo>
                    <a:pt x="4499" y="487"/>
                  </a:lnTo>
                  <a:lnTo>
                    <a:pt x="4499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4558100" y="1263225"/>
              <a:ext cx="113250" cy="12175"/>
            </a:xfrm>
            <a:custGeom>
              <a:avLst/>
              <a:gdLst/>
              <a:ahLst/>
              <a:cxnLst/>
              <a:rect l="l" t="t" r="r" b="b"/>
              <a:pathLst>
                <a:path w="4530" h="487" extrusionOk="0">
                  <a:moveTo>
                    <a:pt x="1" y="1"/>
                  </a:moveTo>
                  <a:lnTo>
                    <a:pt x="1" y="487"/>
                  </a:lnTo>
                  <a:lnTo>
                    <a:pt x="4530" y="487"/>
                  </a:lnTo>
                  <a:lnTo>
                    <a:pt x="4530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829300" y="1624175"/>
              <a:ext cx="1848850" cy="1112500"/>
            </a:xfrm>
            <a:custGeom>
              <a:avLst/>
              <a:gdLst/>
              <a:ahLst/>
              <a:cxnLst/>
              <a:rect l="l" t="t" r="r" b="b"/>
              <a:pathLst>
                <a:path w="73954" h="44500" extrusionOk="0">
                  <a:moveTo>
                    <a:pt x="1" y="0"/>
                  </a:moveTo>
                  <a:lnTo>
                    <a:pt x="1" y="44500"/>
                  </a:lnTo>
                  <a:lnTo>
                    <a:pt x="73954" y="44500"/>
                  </a:lnTo>
                  <a:lnTo>
                    <a:pt x="739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102900" y="1740450"/>
              <a:ext cx="552450" cy="553200"/>
            </a:xfrm>
            <a:custGeom>
              <a:avLst/>
              <a:gdLst/>
              <a:ahLst/>
              <a:cxnLst/>
              <a:rect l="l" t="t" r="r" b="b"/>
              <a:pathLst>
                <a:path w="22098" h="22128" extrusionOk="0">
                  <a:moveTo>
                    <a:pt x="11034" y="0"/>
                  </a:moveTo>
                  <a:cubicBezTo>
                    <a:pt x="4955" y="0"/>
                    <a:pt x="0" y="4954"/>
                    <a:pt x="0" y="11064"/>
                  </a:cubicBezTo>
                  <a:cubicBezTo>
                    <a:pt x="0" y="17174"/>
                    <a:pt x="4955" y="22128"/>
                    <a:pt x="11034" y="22128"/>
                  </a:cubicBezTo>
                  <a:cubicBezTo>
                    <a:pt x="17143" y="22128"/>
                    <a:pt x="22098" y="17174"/>
                    <a:pt x="22098" y="11064"/>
                  </a:cubicBezTo>
                  <a:cubicBezTo>
                    <a:pt x="22098" y="4954"/>
                    <a:pt x="17143" y="0"/>
                    <a:pt x="11034" y="0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180400" y="1739675"/>
              <a:ext cx="313850" cy="281175"/>
            </a:xfrm>
            <a:custGeom>
              <a:avLst/>
              <a:gdLst/>
              <a:ahLst/>
              <a:cxnLst/>
              <a:rect l="l" t="t" r="r" b="b"/>
              <a:pathLst>
                <a:path w="12554" h="11247" extrusionOk="0">
                  <a:moveTo>
                    <a:pt x="7873" y="1"/>
                  </a:moveTo>
                  <a:cubicBezTo>
                    <a:pt x="4803" y="1"/>
                    <a:pt x="2037" y="1308"/>
                    <a:pt x="0" y="3344"/>
                  </a:cubicBezTo>
                  <a:lnTo>
                    <a:pt x="7387" y="11247"/>
                  </a:lnTo>
                  <a:lnTo>
                    <a:pt x="12554" y="1034"/>
                  </a:lnTo>
                  <a:cubicBezTo>
                    <a:pt x="11156" y="396"/>
                    <a:pt x="9545" y="1"/>
                    <a:pt x="7873" y="1"/>
                  </a:cubicBez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2365050" y="1765525"/>
              <a:ext cx="251550" cy="258375"/>
            </a:xfrm>
            <a:custGeom>
              <a:avLst/>
              <a:gdLst/>
              <a:ahLst/>
              <a:cxnLst/>
              <a:rect l="l" t="t" r="r" b="b"/>
              <a:pathLst>
                <a:path w="10062" h="10335" extrusionOk="0">
                  <a:moveTo>
                    <a:pt x="5168" y="0"/>
                  </a:moveTo>
                  <a:lnTo>
                    <a:pt x="1" y="10213"/>
                  </a:lnTo>
                  <a:lnTo>
                    <a:pt x="122" y="10335"/>
                  </a:lnTo>
                  <a:lnTo>
                    <a:pt x="10062" y="4407"/>
                  </a:lnTo>
                  <a:cubicBezTo>
                    <a:pt x="8937" y="2493"/>
                    <a:pt x="7204" y="942"/>
                    <a:pt x="5168" y="0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102125" y="1823275"/>
              <a:ext cx="262200" cy="335125"/>
            </a:xfrm>
            <a:custGeom>
              <a:avLst/>
              <a:gdLst/>
              <a:ahLst/>
              <a:cxnLst/>
              <a:rect l="l" t="t" r="r" b="b"/>
              <a:pathLst>
                <a:path w="10488" h="13405" extrusionOk="0">
                  <a:moveTo>
                    <a:pt x="3131" y="0"/>
                  </a:moveTo>
                  <a:cubicBezTo>
                    <a:pt x="1156" y="2006"/>
                    <a:pt x="1" y="4742"/>
                    <a:pt x="1" y="7781"/>
                  </a:cubicBezTo>
                  <a:cubicBezTo>
                    <a:pt x="1" y="9848"/>
                    <a:pt x="548" y="11794"/>
                    <a:pt x="1551" y="13405"/>
                  </a:cubicBezTo>
                  <a:lnTo>
                    <a:pt x="10366" y="8146"/>
                  </a:lnTo>
                  <a:lnTo>
                    <a:pt x="10487" y="7873"/>
                  </a:lnTo>
                  <a:lnTo>
                    <a:pt x="3131" y="0"/>
                  </a:ln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362000" y="2020825"/>
              <a:ext cx="6125" cy="6875"/>
            </a:xfrm>
            <a:custGeom>
              <a:avLst/>
              <a:gdLst/>
              <a:ahLst/>
              <a:cxnLst/>
              <a:rect l="l" t="t" r="r" b="b"/>
              <a:pathLst>
                <a:path w="245" h="275" extrusionOk="0">
                  <a:moveTo>
                    <a:pt x="123" y="1"/>
                  </a:moveTo>
                  <a:lnTo>
                    <a:pt x="1" y="275"/>
                  </a:lnTo>
                  <a:lnTo>
                    <a:pt x="1" y="275"/>
                  </a:lnTo>
                  <a:lnTo>
                    <a:pt x="244" y="123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2245000" y="2023875"/>
              <a:ext cx="313100" cy="270550"/>
            </a:xfrm>
            <a:custGeom>
              <a:avLst/>
              <a:gdLst/>
              <a:ahLst/>
              <a:cxnLst/>
              <a:rect l="l" t="t" r="r" b="b"/>
              <a:pathLst>
                <a:path w="12524" h="10822" extrusionOk="0">
                  <a:moveTo>
                    <a:pt x="4924" y="1"/>
                  </a:moveTo>
                  <a:lnTo>
                    <a:pt x="4681" y="153"/>
                  </a:lnTo>
                  <a:lnTo>
                    <a:pt x="0" y="9423"/>
                  </a:lnTo>
                  <a:cubicBezTo>
                    <a:pt x="1611" y="10305"/>
                    <a:pt x="3465" y="10821"/>
                    <a:pt x="5410" y="10821"/>
                  </a:cubicBezTo>
                  <a:cubicBezTo>
                    <a:pt x="8116" y="10791"/>
                    <a:pt x="10608" y="9788"/>
                    <a:pt x="12523" y="8177"/>
                  </a:cubicBezTo>
                  <a:lnTo>
                    <a:pt x="4924" y="1"/>
                  </a:ln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141650" y="2026150"/>
              <a:ext cx="220375" cy="232550"/>
            </a:xfrm>
            <a:custGeom>
              <a:avLst/>
              <a:gdLst/>
              <a:ahLst/>
              <a:cxnLst/>
              <a:rect l="l" t="t" r="r" b="b"/>
              <a:pathLst>
                <a:path w="8815" h="9302" extrusionOk="0">
                  <a:moveTo>
                    <a:pt x="8815" y="1"/>
                  </a:moveTo>
                  <a:lnTo>
                    <a:pt x="0" y="5290"/>
                  </a:lnTo>
                  <a:cubicBezTo>
                    <a:pt x="1003" y="6961"/>
                    <a:pt x="2432" y="8329"/>
                    <a:pt x="4134" y="9302"/>
                  </a:cubicBezTo>
                  <a:lnTo>
                    <a:pt x="8815" y="1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2368100" y="1875700"/>
              <a:ext cx="287250" cy="352600"/>
            </a:xfrm>
            <a:custGeom>
              <a:avLst/>
              <a:gdLst/>
              <a:ahLst/>
              <a:cxnLst/>
              <a:rect l="l" t="t" r="r" b="b"/>
              <a:pathLst>
                <a:path w="11490" h="14104" extrusionOk="0">
                  <a:moveTo>
                    <a:pt x="9940" y="0"/>
                  </a:moveTo>
                  <a:lnTo>
                    <a:pt x="0" y="5928"/>
                  </a:lnTo>
                  <a:lnTo>
                    <a:pt x="7599" y="14104"/>
                  </a:lnTo>
                  <a:cubicBezTo>
                    <a:pt x="9970" y="12037"/>
                    <a:pt x="11490" y="8998"/>
                    <a:pt x="11490" y="5624"/>
                  </a:cubicBezTo>
                  <a:cubicBezTo>
                    <a:pt x="11490" y="3557"/>
                    <a:pt x="10943" y="1611"/>
                    <a:pt x="9940" y="0"/>
                  </a:cubicBez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2186475" y="1824025"/>
              <a:ext cx="385300" cy="386050"/>
            </a:xfrm>
            <a:custGeom>
              <a:avLst/>
              <a:gdLst/>
              <a:ahLst/>
              <a:cxnLst/>
              <a:rect l="l" t="t" r="r" b="b"/>
              <a:pathLst>
                <a:path w="15412" h="15442" extrusionOk="0">
                  <a:moveTo>
                    <a:pt x="7691" y="1"/>
                  </a:moveTo>
                  <a:cubicBezTo>
                    <a:pt x="3435" y="1"/>
                    <a:pt x="1" y="3466"/>
                    <a:pt x="1" y="7721"/>
                  </a:cubicBezTo>
                  <a:cubicBezTo>
                    <a:pt x="1" y="11976"/>
                    <a:pt x="3435" y="15441"/>
                    <a:pt x="7691" y="15441"/>
                  </a:cubicBezTo>
                  <a:cubicBezTo>
                    <a:pt x="11976" y="15441"/>
                    <a:pt x="15411" y="11976"/>
                    <a:pt x="15411" y="7721"/>
                  </a:cubicBezTo>
                  <a:cubicBezTo>
                    <a:pt x="15411" y="3466"/>
                    <a:pt x="11976" y="1"/>
                    <a:pt x="76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2212325" y="1849850"/>
              <a:ext cx="334375" cy="334400"/>
            </a:xfrm>
            <a:custGeom>
              <a:avLst/>
              <a:gdLst/>
              <a:ahLst/>
              <a:cxnLst/>
              <a:rect l="l" t="t" r="r" b="b"/>
              <a:pathLst>
                <a:path w="13375" h="13376" extrusionOk="0">
                  <a:moveTo>
                    <a:pt x="6687" y="335"/>
                  </a:moveTo>
                  <a:cubicBezTo>
                    <a:pt x="10122" y="335"/>
                    <a:pt x="12979" y="3193"/>
                    <a:pt x="12979" y="6658"/>
                  </a:cubicBezTo>
                  <a:cubicBezTo>
                    <a:pt x="12979" y="10123"/>
                    <a:pt x="10122" y="12949"/>
                    <a:pt x="6687" y="12949"/>
                  </a:cubicBezTo>
                  <a:cubicBezTo>
                    <a:pt x="3222" y="12949"/>
                    <a:pt x="365" y="10123"/>
                    <a:pt x="365" y="6658"/>
                  </a:cubicBezTo>
                  <a:cubicBezTo>
                    <a:pt x="365" y="3193"/>
                    <a:pt x="3192" y="335"/>
                    <a:pt x="6687" y="335"/>
                  </a:cubicBezTo>
                  <a:close/>
                  <a:moveTo>
                    <a:pt x="6687" y="1"/>
                  </a:moveTo>
                  <a:cubicBezTo>
                    <a:pt x="2979" y="1"/>
                    <a:pt x="0" y="3010"/>
                    <a:pt x="0" y="6688"/>
                  </a:cubicBezTo>
                  <a:cubicBezTo>
                    <a:pt x="0" y="10366"/>
                    <a:pt x="2979" y="13375"/>
                    <a:pt x="6687" y="13375"/>
                  </a:cubicBezTo>
                  <a:cubicBezTo>
                    <a:pt x="10365" y="13375"/>
                    <a:pt x="13374" y="10366"/>
                    <a:pt x="13374" y="6688"/>
                  </a:cubicBezTo>
                  <a:cubicBezTo>
                    <a:pt x="13374" y="3010"/>
                    <a:pt x="10365" y="1"/>
                    <a:pt x="6687" y="1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372650" y="2354425"/>
              <a:ext cx="82100" cy="19025"/>
            </a:xfrm>
            <a:custGeom>
              <a:avLst/>
              <a:gdLst/>
              <a:ahLst/>
              <a:cxnLst/>
              <a:rect l="l" t="t" r="r" b="b"/>
              <a:pathLst>
                <a:path w="3284" h="761" extrusionOk="0">
                  <a:moveTo>
                    <a:pt x="1" y="1"/>
                  </a:moveTo>
                  <a:lnTo>
                    <a:pt x="1" y="761"/>
                  </a:lnTo>
                  <a:lnTo>
                    <a:pt x="3283" y="761"/>
                  </a:lnTo>
                  <a:lnTo>
                    <a:pt x="3283" y="1"/>
                  </a:ln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372650" y="2404575"/>
              <a:ext cx="121600" cy="19025"/>
            </a:xfrm>
            <a:custGeom>
              <a:avLst/>
              <a:gdLst/>
              <a:ahLst/>
              <a:cxnLst/>
              <a:rect l="l" t="t" r="r" b="b"/>
              <a:pathLst>
                <a:path w="4864" h="761" extrusionOk="0">
                  <a:moveTo>
                    <a:pt x="1" y="1"/>
                  </a:moveTo>
                  <a:lnTo>
                    <a:pt x="1" y="761"/>
                  </a:lnTo>
                  <a:lnTo>
                    <a:pt x="4864" y="761"/>
                  </a:lnTo>
                  <a:lnTo>
                    <a:pt x="4864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2510200" y="2404575"/>
              <a:ext cx="60050" cy="19025"/>
            </a:xfrm>
            <a:custGeom>
              <a:avLst/>
              <a:gdLst/>
              <a:ahLst/>
              <a:cxnLst/>
              <a:rect l="l" t="t" r="r" b="b"/>
              <a:pathLst>
                <a:path w="2402" h="761" extrusionOk="0">
                  <a:moveTo>
                    <a:pt x="0" y="1"/>
                  </a:moveTo>
                  <a:lnTo>
                    <a:pt x="0" y="761"/>
                  </a:lnTo>
                  <a:lnTo>
                    <a:pt x="2401" y="761"/>
                  </a:lnTo>
                  <a:lnTo>
                    <a:pt x="2401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574775" y="2404575"/>
              <a:ext cx="38025" cy="19025"/>
            </a:xfrm>
            <a:custGeom>
              <a:avLst/>
              <a:gdLst/>
              <a:ahLst/>
              <a:cxnLst/>
              <a:rect l="l" t="t" r="r" b="b"/>
              <a:pathLst>
                <a:path w="1521" h="761" extrusionOk="0">
                  <a:moveTo>
                    <a:pt x="1" y="1"/>
                  </a:moveTo>
                  <a:lnTo>
                    <a:pt x="1" y="761"/>
                  </a:lnTo>
                  <a:lnTo>
                    <a:pt x="1521" y="761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2372650" y="2454725"/>
              <a:ext cx="57775" cy="19025"/>
            </a:xfrm>
            <a:custGeom>
              <a:avLst/>
              <a:gdLst/>
              <a:ahLst/>
              <a:cxnLst/>
              <a:rect l="l" t="t" r="r" b="b"/>
              <a:pathLst>
                <a:path w="2311" h="761" extrusionOk="0">
                  <a:moveTo>
                    <a:pt x="1" y="1"/>
                  </a:moveTo>
                  <a:lnTo>
                    <a:pt x="1" y="761"/>
                  </a:lnTo>
                  <a:lnTo>
                    <a:pt x="2311" y="761"/>
                  </a:lnTo>
                  <a:lnTo>
                    <a:pt x="2311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446350" y="2454725"/>
              <a:ext cx="148975" cy="19025"/>
            </a:xfrm>
            <a:custGeom>
              <a:avLst/>
              <a:gdLst/>
              <a:ahLst/>
              <a:cxnLst/>
              <a:rect l="l" t="t" r="r" b="b"/>
              <a:pathLst>
                <a:path w="5959" h="761" extrusionOk="0">
                  <a:moveTo>
                    <a:pt x="1" y="1"/>
                  </a:moveTo>
                  <a:lnTo>
                    <a:pt x="1" y="761"/>
                  </a:lnTo>
                  <a:lnTo>
                    <a:pt x="5958" y="761"/>
                  </a:lnTo>
                  <a:lnTo>
                    <a:pt x="5958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2545150" y="2504875"/>
              <a:ext cx="68400" cy="19025"/>
            </a:xfrm>
            <a:custGeom>
              <a:avLst/>
              <a:gdLst/>
              <a:ahLst/>
              <a:cxnLst/>
              <a:rect l="l" t="t" r="r" b="b"/>
              <a:pathLst>
                <a:path w="2736" h="761" extrusionOk="0">
                  <a:moveTo>
                    <a:pt x="0" y="1"/>
                  </a:moveTo>
                  <a:lnTo>
                    <a:pt x="0" y="761"/>
                  </a:lnTo>
                  <a:lnTo>
                    <a:pt x="2736" y="761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2372650" y="2504875"/>
              <a:ext cx="165675" cy="19025"/>
            </a:xfrm>
            <a:custGeom>
              <a:avLst/>
              <a:gdLst/>
              <a:ahLst/>
              <a:cxnLst/>
              <a:rect l="l" t="t" r="r" b="b"/>
              <a:pathLst>
                <a:path w="6627" h="761" extrusionOk="0">
                  <a:moveTo>
                    <a:pt x="1" y="1"/>
                  </a:moveTo>
                  <a:lnTo>
                    <a:pt x="1" y="761"/>
                  </a:lnTo>
                  <a:lnTo>
                    <a:pt x="6627" y="761"/>
                  </a:lnTo>
                  <a:lnTo>
                    <a:pt x="6627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2372650" y="2556550"/>
              <a:ext cx="104125" cy="19025"/>
            </a:xfrm>
            <a:custGeom>
              <a:avLst/>
              <a:gdLst/>
              <a:ahLst/>
              <a:cxnLst/>
              <a:rect l="l" t="t" r="r" b="b"/>
              <a:pathLst>
                <a:path w="4165" h="761" extrusionOk="0">
                  <a:moveTo>
                    <a:pt x="1" y="1"/>
                  </a:moveTo>
                  <a:lnTo>
                    <a:pt x="1" y="761"/>
                  </a:lnTo>
                  <a:lnTo>
                    <a:pt x="4165" y="761"/>
                  </a:lnTo>
                  <a:lnTo>
                    <a:pt x="4165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2492725" y="2556550"/>
              <a:ext cx="44850" cy="19025"/>
            </a:xfrm>
            <a:custGeom>
              <a:avLst/>
              <a:gdLst/>
              <a:ahLst/>
              <a:cxnLst/>
              <a:rect l="l" t="t" r="r" b="b"/>
              <a:pathLst>
                <a:path w="1794" h="761" extrusionOk="0">
                  <a:moveTo>
                    <a:pt x="0" y="1"/>
                  </a:moveTo>
                  <a:lnTo>
                    <a:pt x="0" y="761"/>
                  </a:lnTo>
                  <a:lnTo>
                    <a:pt x="1793" y="761"/>
                  </a:lnTo>
                  <a:lnTo>
                    <a:pt x="1793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2545150" y="2556550"/>
              <a:ext cx="25850" cy="19025"/>
            </a:xfrm>
            <a:custGeom>
              <a:avLst/>
              <a:gdLst/>
              <a:ahLst/>
              <a:cxnLst/>
              <a:rect l="l" t="t" r="r" b="b"/>
              <a:pathLst>
                <a:path w="1034" h="761" extrusionOk="0">
                  <a:moveTo>
                    <a:pt x="0" y="1"/>
                  </a:moveTo>
                  <a:lnTo>
                    <a:pt x="0" y="761"/>
                  </a:lnTo>
                  <a:lnTo>
                    <a:pt x="1034" y="761"/>
                  </a:lnTo>
                  <a:lnTo>
                    <a:pt x="1034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041325" y="2514000"/>
              <a:ext cx="211275" cy="12950"/>
            </a:xfrm>
            <a:custGeom>
              <a:avLst/>
              <a:gdLst/>
              <a:ahLst/>
              <a:cxnLst/>
              <a:rect l="l" t="t" r="r" b="b"/>
              <a:pathLst>
                <a:path w="8451" h="518" extrusionOk="0">
                  <a:moveTo>
                    <a:pt x="0" y="1"/>
                  </a:moveTo>
                  <a:lnTo>
                    <a:pt x="0" y="517"/>
                  </a:lnTo>
                  <a:lnTo>
                    <a:pt x="8450" y="517"/>
                  </a:lnTo>
                  <a:lnTo>
                    <a:pt x="8450" y="1"/>
                  </a:ln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041325" y="2548200"/>
              <a:ext cx="253825" cy="12950"/>
            </a:xfrm>
            <a:custGeom>
              <a:avLst/>
              <a:gdLst/>
              <a:ahLst/>
              <a:cxnLst/>
              <a:rect l="l" t="t" r="r" b="b"/>
              <a:pathLst>
                <a:path w="10153" h="518" extrusionOk="0">
                  <a:moveTo>
                    <a:pt x="0" y="1"/>
                  </a:moveTo>
                  <a:lnTo>
                    <a:pt x="0" y="517"/>
                  </a:lnTo>
                  <a:lnTo>
                    <a:pt x="10152" y="517"/>
                  </a:lnTo>
                  <a:lnTo>
                    <a:pt x="10152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138575" y="2583150"/>
              <a:ext cx="156575" cy="12950"/>
            </a:xfrm>
            <a:custGeom>
              <a:avLst/>
              <a:gdLst/>
              <a:ahLst/>
              <a:cxnLst/>
              <a:rect l="l" t="t" r="r" b="b"/>
              <a:pathLst>
                <a:path w="6263" h="518" extrusionOk="0">
                  <a:moveTo>
                    <a:pt x="1" y="1"/>
                  </a:moveTo>
                  <a:lnTo>
                    <a:pt x="1" y="517"/>
                  </a:lnTo>
                  <a:lnTo>
                    <a:pt x="6262" y="517"/>
                  </a:lnTo>
                  <a:lnTo>
                    <a:pt x="6262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041325" y="2583150"/>
              <a:ext cx="74500" cy="12950"/>
            </a:xfrm>
            <a:custGeom>
              <a:avLst/>
              <a:gdLst/>
              <a:ahLst/>
              <a:cxnLst/>
              <a:rect l="l" t="t" r="r" b="b"/>
              <a:pathLst>
                <a:path w="2980" h="518" extrusionOk="0">
                  <a:moveTo>
                    <a:pt x="0" y="1"/>
                  </a:moveTo>
                  <a:lnTo>
                    <a:pt x="0" y="517"/>
                  </a:lnTo>
                  <a:lnTo>
                    <a:pt x="2979" y="517"/>
                  </a:lnTo>
                  <a:lnTo>
                    <a:pt x="2979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041325" y="2617350"/>
              <a:ext cx="253825" cy="12950"/>
            </a:xfrm>
            <a:custGeom>
              <a:avLst/>
              <a:gdLst/>
              <a:ahLst/>
              <a:cxnLst/>
              <a:rect l="l" t="t" r="r" b="b"/>
              <a:pathLst>
                <a:path w="10153" h="518" extrusionOk="0">
                  <a:moveTo>
                    <a:pt x="0" y="1"/>
                  </a:moveTo>
                  <a:lnTo>
                    <a:pt x="0" y="517"/>
                  </a:lnTo>
                  <a:lnTo>
                    <a:pt x="10152" y="517"/>
                  </a:lnTo>
                  <a:lnTo>
                    <a:pt x="10152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041325" y="2651550"/>
              <a:ext cx="253825" cy="13700"/>
            </a:xfrm>
            <a:custGeom>
              <a:avLst/>
              <a:gdLst/>
              <a:ahLst/>
              <a:cxnLst/>
              <a:rect l="l" t="t" r="r" b="b"/>
              <a:pathLst>
                <a:path w="10153" h="548" extrusionOk="0">
                  <a:moveTo>
                    <a:pt x="0" y="0"/>
                  </a:moveTo>
                  <a:lnTo>
                    <a:pt x="0" y="547"/>
                  </a:lnTo>
                  <a:lnTo>
                    <a:pt x="10152" y="547"/>
                  </a:lnTo>
                  <a:lnTo>
                    <a:pt x="10152" y="0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036750" y="1805025"/>
              <a:ext cx="9925" cy="619350"/>
            </a:xfrm>
            <a:custGeom>
              <a:avLst/>
              <a:gdLst/>
              <a:ahLst/>
              <a:cxnLst/>
              <a:rect l="l" t="t" r="r" b="b"/>
              <a:pathLst>
                <a:path w="397" h="24774" extrusionOk="0">
                  <a:moveTo>
                    <a:pt x="1" y="1"/>
                  </a:moveTo>
                  <a:lnTo>
                    <a:pt x="1" y="24773"/>
                  </a:lnTo>
                  <a:lnTo>
                    <a:pt x="396" y="24773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213825" y="1805025"/>
              <a:ext cx="9125" cy="619350"/>
            </a:xfrm>
            <a:custGeom>
              <a:avLst/>
              <a:gdLst/>
              <a:ahLst/>
              <a:cxnLst/>
              <a:rect l="l" t="t" r="r" b="b"/>
              <a:pathLst>
                <a:path w="365" h="24774" extrusionOk="0">
                  <a:moveTo>
                    <a:pt x="0" y="1"/>
                  </a:moveTo>
                  <a:lnTo>
                    <a:pt x="0" y="24773"/>
                  </a:lnTo>
                  <a:lnTo>
                    <a:pt x="365" y="24773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389350" y="1805025"/>
              <a:ext cx="9150" cy="619350"/>
            </a:xfrm>
            <a:custGeom>
              <a:avLst/>
              <a:gdLst/>
              <a:ahLst/>
              <a:cxnLst/>
              <a:rect l="l" t="t" r="r" b="b"/>
              <a:pathLst>
                <a:path w="366" h="24774" extrusionOk="0">
                  <a:moveTo>
                    <a:pt x="0" y="1"/>
                  </a:moveTo>
                  <a:lnTo>
                    <a:pt x="0" y="24773"/>
                  </a:lnTo>
                  <a:lnTo>
                    <a:pt x="365" y="24773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564875" y="1805025"/>
              <a:ext cx="9925" cy="619350"/>
            </a:xfrm>
            <a:custGeom>
              <a:avLst/>
              <a:gdLst/>
              <a:ahLst/>
              <a:cxnLst/>
              <a:rect l="l" t="t" r="r" b="b"/>
              <a:pathLst>
                <a:path w="397" h="24774" extrusionOk="0">
                  <a:moveTo>
                    <a:pt x="1" y="1"/>
                  </a:moveTo>
                  <a:lnTo>
                    <a:pt x="1" y="24773"/>
                  </a:lnTo>
                  <a:lnTo>
                    <a:pt x="396" y="24773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741950" y="1805025"/>
              <a:ext cx="9125" cy="619350"/>
            </a:xfrm>
            <a:custGeom>
              <a:avLst/>
              <a:gdLst/>
              <a:ahLst/>
              <a:cxnLst/>
              <a:rect l="l" t="t" r="r" b="b"/>
              <a:pathLst>
                <a:path w="365" h="24774" extrusionOk="0">
                  <a:moveTo>
                    <a:pt x="0" y="1"/>
                  </a:moveTo>
                  <a:lnTo>
                    <a:pt x="0" y="24773"/>
                  </a:lnTo>
                  <a:lnTo>
                    <a:pt x="365" y="24773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917475" y="1805025"/>
              <a:ext cx="9900" cy="619350"/>
            </a:xfrm>
            <a:custGeom>
              <a:avLst/>
              <a:gdLst/>
              <a:ahLst/>
              <a:cxnLst/>
              <a:rect l="l" t="t" r="r" b="b"/>
              <a:pathLst>
                <a:path w="396" h="24774" extrusionOk="0">
                  <a:moveTo>
                    <a:pt x="1" y="1"/>
                  </a:moveTo>
                  <a:lnTo>
                    <a:pt x="1" y="24773"/>
                  </a:lnTo>
                  <a:lnTo>
                    <a:pt x="396" y="24773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013200" y="2051225"/>
              <a:ext cx="57025" cy="373150"/>
            </a:xfrm>
            <a:custGeom>
              <a:avLst/>
              <a:gdLst/>
              <a:ahLst/>
              <a:cxnLst/>
              <a:rect l="l" t="t" r="r" b="b"/>
              <a:pathLst>
                <a:path w="2281" h="14926" extrusionOk="0">
                  <a:moveTo>
                    <a:pt x="1" y="1"/>
                  </a:moveTo>
                  <a:lnTo>
                    <a:pt x="1" y="14925"/>
                  </a:lnTo>
                  <a:lnTo>
                    <a:pt x="2280" y="14925"/>
                  </a:lnTo>
                  <a:lnTo>
                    <a:pt x="2280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191025" y="2179650"/>
              <a:ext cx="57000" cy="244725"/>
            </a:xfrm>
            <a:custGeom>
              <a:avLst/>
              <a:gdLst/>
              <a:ahLst/>
              <a:cxnLst/>
              <a:rect l="l" t="t" r="r" b="b"/>
              <a:pathLst>
                <a:path w="2280" h="9789" extrusionOk="0">
                  <a:moveTo>
                    <a:pt x="0" y="1"/>
                  </a:moveTo>
                  <a:lnTo>
                    <a:pt x="0" y="9788"/>
                  </a:lnTo>
                  <a:lnTo>
                    <a:pt x="2280" y="9788"/>
                  </a:lnTo>
                  <a:lnTo>
                    <a:pt x="2280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365800" y="2072500"/>
              <a:ext cx="57000" cy="351875"/>
            </a:xfrm>
            <a:custGeom>
              <a:avLst/>
              <a:gdLst/>
              <a:ahLst/>
              <a:cxnLst/>
              <a:rect l="l" t="t" r="r" b="b"/>
              <a:pathLst>
                <a:path w="2280" h="14075" extrusionOk="0">
                  <a:moveTo>
                    <a:pt x="0" y="1"/>
                  </a:moveTo>
                  <a:lnTo>
                    <a:pt x="0" y="14074"/>
                  </a:lnTo>
                  <a:lnTo>
                    <a:pt x="2280" y="14074"/>
                  </a:lnTo>
                  <a:lnTo>
                    <a:pt x="2280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541325" y="1937250"/>
              <a:ext cx="57025" cy="487125"/>
            </a:xfrm>
            <a:custGeom>
              <a:avLst/>
              <a:gdLst/>
              <a:ahLst/>
              <a:cxnLst/>
              <a:rect l="l" t="t" r="r" b="b"/>
              <a:pathLst>
                <a:path w="2281" h="19485" extrusionOk="0">
                  <a:moveTo>
                    <a:pt x="1" y="0"/>
                  </a:moveTo>
                  <a:lnTo>
                    <a:pt x="1" y="19484"/>
                  </a:lnTo>
                  <a:lnTo>
                    <a:pt x="2280" y="19484"/>
                  </a:lnTo>
                  <a:lnTo>
                    <a:pt x="2280" y="0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718375" y="2143175"/>
              <a:ext cx="57025" cy="281200"/>
            </a:xfrm>
            <a:custGeom>
              <a:avLst/>
              <a:gdLst/>
              <a:ahLst/>
              <a:cxnLst/>
              <a:rect l="l" t="t" r="r" b="b"/>
              <a:pathLst>
                <a:path w="2281" h="11248" extrusionOk="0">
                  <a:moveTo>
                    <a:pt x="1" y="1"/>
                  </a:moveTo>
                  <a:lnTo>
                    <a:pt x="1" y="11247"/>
                  </a:lnTo>
                  <a:lnTo>
                    <a:pt x="2281" y="11247"/>
                  </a:lnTo>
                  <a:lnTo>
                    <a:pt x="2281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921250" y="2435725"/>
              <a:ext cx="1035000" cy="7625"/>
            </a:xfrm>
            <a:custGeom>
              <a:avLst/>
              <a:gdLst/>
              <a:ahLst/>
              <a:cxnLst/>
              <a:rect l="l" t="t" r="r" b="b"/>
              <a:pathLst>
                <a:path w="41400" h="305" extrusionOk="0">
                  <a:moveTo>
                    <a:pt x="1" y="1"/>
                  </a:moveTo>
                  <a:lnTo>
                    <a:pt x="1" y="305"/>
                  </a:lnTo>
                  <a:lnTo>
                    <a:pt x="41400" y="305"/>
                  </a:lnTo>
                  <a:lnTo>
                    <a:pt x="41400" y="1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861250" y="1835425"/>
              <a:ext cx="121600" cy="588950"/>
            </a:xfrm>
            <a:custGeom>
              <a:avLst/>
              <a:gdLst/>
              <a:ahLst/>
              <a:cxnLst/>
              <a:rect l="l" t="t" r="r" b="b"/>
              <a:pathLst>
                <a:path w="4864" h="23558" extrusionOk="0">
                  <a:moveTo>
                    <a:pt x="2432" y="0"/>
                  </a:moveTo>
                  <a:lnTo>
                    <a:pt x="0" y="4195"/>
                  </a:lnTo>
                  <a:lnTo>
                    <a:pt x="1307" y="4195"/>
                  </a:lnTo>
                  <a:lnTo>
                    <a:pt x="1307" y="23557"/>
                  </a:lnTo>
                  <a:lnTo>
                    <a:pt x="3587" y="23557"/>
                  </a:lnTo>
                  <a:lnTo>
                    <a:pt x="3587" y="4195"/>
                  </a:lnTo>
                  <a:lnTo>
                    <a:pt x="4864" y="4195"/>
                  </a:lnTo>
                  <a:lnTo>
                    <a:pt x="2432" y="0"/>
                  </a:ln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920500" y="2386350"/>
              <a:ext cx="74500" cy="15225"/>
            </a:xfrm>
            <a:custGeom>
              <a:avLst/>
              <a:gdLst/>
              <a:ahLst/>
              <a:cxnLst/>
              <a:rect l="l" t="t" r="r" b="b"/>
              <a:pathLst>
                <a:path w="2980" h="609" extrusionOk="0">
                  <a:moveTo>
                    <a:pt x="304" y="0"/>
                  </a:moveTo>
                  <a:cubicBezTo>
                    <a:pt x="92" y="0"/>
                    <a:pt x="0" y="152"/>
                    <a:pt x="0" y="304"/>
                  </a:cubicBezTo>
                  <a:cubicBezTo>
                    <a:pt x="0" y="517"/>
                    <a:pt x="152" y="608"/>
                    <a:pt x="304" y="608"/>
                  </a:cubicBezTo>
                  <a:lnTo>
                    <a:pt x="2675" y="608"/>
                  </a:lnTo>
                  <a:cubicBezTo>
                    <a:pt x="2888" y="608"/>
                    <a:pt x="2979" y="456"/>
                    <a:pt x="2979" y="304"/>
                  </a:cubicBezTo>
                  <a:cubicBezTo>
                    <a:pt x="2979" y="152"/>
                    <a:pt x="2888" y="61"/>
                    <a:pt x="2675" y="0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920500" y="2283750"/>
              <a:ext cx="74500" cy="15225"/>
            </a:xfrm>
            <a:custGeom>
              <a:avLst/>
              <a:gdLst/>
              <a:ahLst/>
              <a:cxnLst/>
              <a:rect l="l" t="t" r="r" b="b"/>
              <a:pathLst>
                <a:path w="2980" h="609" extrusionOk="0">
                  <a:moveTo>
                    <a:pt x="304" y="1"/>
                  </a:moveTo>
                  <a:cubicBezTo>
                    <a:pt x="92" y="1"/>
                    <a:pt x="0" y="153"/>
                    <a:pt x="0" y="305"/>
                  </a:cubicBezTo>
                  <a:cubicBezTo>
                    <a:pt x="0" y="518"/>
                    <a:pt x="152" y="609"/>
                    <a:pt x="304" y="609"/>
                  </a:cubicBezTo>
                  <a:lnTo>
                    <a:pt x="2675" y="609"/>
                  </a:lnTo>
                  <a:cubicBezTo>
                    <a:pt x="2888" y="609"/>
                    <a:pt x="2979" y="457"/>
                    <a:pt x="2979" y="305"/>
                  </a:cubicBezTo>
                  <a:cubicBezTo>
                    <a:pt x="2979" y="122"/>
                    <a:pt x="2888" y="1"/>
                    <a:pt x="2675" y="1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920500" y="2180425"/>
              <a:ext cx="74500" cy="15200"/>
            </a:xfrm>
            <a:custGeom>
              <a:avLst/>
              <a:gdLst/>
              <a:ahLst/>
              <a:cxnLst/>
              <a:rect l="l" t="t" r="r" b="b"/>
              <a:pathLst>
                <a:path w="2980" h="608" extrusionOk="0">
                  <a:moveTo>
                    <a:pt x="304" y="0"/>
                  </a:moveTo>
                  <a:cubicBezTo>
                    <a:pt x="92" y="0"/>
                    <a:pt x="0" y="152"/>
                    <a:pt x="0" y="304"/>
                  </a:cubicBezTo>
                  <a:cubicBezTo>
                    <a:pt x="0" y="486"/>
                    <a:pt x="152" y="608"/>
                    <a:pt x="304" y="608"/>
                  </a:cubicBezTo>
                  <a:lnTo>
                    <a:pt x="2675" y="608"/>
                  </a:lnTo>
                  <a:cubicBezTo>
                    <a:pt x="2888" y="608"/>
                    <a:pt x="2979" y="456"/>
                    <a:pt x="2979" y="304"/>
                  </a:cubicBezTo>
                  <a:cubicBezTo>
                    <a:pt x="2979" y="152"/>
                    <a:pt x="2888" y="0"/>
                    <a:pt x="2675" y="0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920500" y="2077075"/>
              <a:ext cx="74500" cy="15225"/>
            </a:xfrm>
            <a:custGeom>
              <a:avLst/>
              <a:gdLst/>
              <a:ahLst/>
              <a:cxnLst/>
              <a:rect l="l" t="t" r="r" b="b"/>
              <a:pathLst>
                <a:path w="2980" h="609" extrusionOk="0">
                  <a:moveTo>
                    <a:pt x="304" y="0"/>
                  </a:moveTo>
                  <a:cubicBezTo>
                    <a:pt x="92" y="0"/>
                    <a:pt x="0" y="152"/>
                    <a:pt x="0" y="304"/>
                  </a:cubicBezTo>
                  <a:cubicBezTo>
                    <a:pt x="0" y="487"/>
                    <a:pt x="152" y="608"/>
                    <a:pt x="304" y="608"/>
                  </a:cubicBezTo>
                  <a:lnTo>
                    <a:pt x="2675" y="608"/>
                  </a:lnTo>
                  <a:cubicBezTo>
                    <a:pt x="2888" y="608"/>
                    <a:pt x="2979" y="456"/>
                    <a:pt x="2979" y="304"/>
                  </a:cubicBezTo>
                  <a:cubicBezTo>
                    <a:pt x="2979" y="152"/>
                    <a:pt x="2888" y="31"/>
                    <a:pt x="2675" y="0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920500" y="1974475"/>
              <a:ext cx="74500" cy="15225"/>
            </a:xfrm>
            <a:custGeom>
              <a:avLst/>
              <a:gdLst/>
              <a:ahLst/>
              <a:cxnLst/>
              <a:rect l="l" t="t" r="r" b="b"/>
              <a:pathLst>
                <a:path w="2980" h="609" extrusionOk="0">
                  <a:moveTo>
                    <a:pt x="304" y="1"/>
                  </a:moveTo>
                  <a:cubicBezTo>
                    <a:pt x="92" y="1"/>
                    <a:pt x="0" y="153"/>
                    <a:pt x="0" y="305"/>
                  </a:cubicBezTo>
                  <a:cubicBezTo>
                    <a:pt x="0" y="487"/>
                    <a:pt x="152" y="609"/>
                    <a:pt x="304" y="609"/>
                  </a:cubicBezTo>
                  <a:lnTo>
                    <a:pt x="2675" y="609"/>
                  </a:lnTo>
                  <a:cubicBezTo>
                    <a:pt x="2888" y="609"/>
                    <a:pt x="2979" y="457"/>
                    <a:pt x="2979" y="305"/>
                  </a:cubicBezTo>
                  <a:cubicBezTo>
                    <a:pt x="2979" y="122"/>
                    <a:pt x="2888" y="1"/>
                    <a:pt x="2675" y="1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920500" y="1870375"/>
              <a:ext cx="74500" cy="15975"/>
            </a:xfrm>
            <a:custGeom>
              <a:avLst/>
              <a:gdLst/>
              <a:ahLst/>
              <a:cxnLst/>
              <a:rect l="l" t="t" r="r" b="b"/>
              <a:pathLst>
                <a:path w="2980" h="639" extrusionOk="0">
                  <a:moveTo>
                    <a:pt x="304" y="1"/>
                  </a:moveTo>
                  <a:cubicBezTo>
                    <a:pt x="92" y="1"/>
                    <a:pt x="0" y="153"/>
                    <a:pt x="0" y="305"/>
                  </a:cubicBezTo>
                  <a:cubicBezTo>
                    <a:pt x="0" y="517"/>
                    <a:pt x="152" y="639"/>
                    <a:pt x="304" y="639"/>
                  </a:cubicBezTo>
                  <a:lnTo>
                    <a:pt x="2675" y="639"/>
                  </a:lnTo>
                  <a:cubicBezTo>
                    <a:pt x="2888" y="639"/>
                    <a:pt x="2979" y="487"/>
                    <a:pt x="2979" y="305"/>
                  </a:cubicBezTo>
                  <a:cubicBezTo>
                    <a:pt x="2979" y="183"/>
                    <a:pt x="2888" y="31"/>
                    <a:pt x="2675" y="1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920500" y="1767025"/>
              <a:ext cx="74500" cy="15225"/>
            </a:xfrm>
            <a:custGeom>
              <a:avLst/>
              <a:gdLst/>
              <a:ahLst/>
              <a:cxnLst/>
              <a:rect l="l" t="t" r="r" b="b"/>
              <a:pathLst>
                <a:path w="2980" h="609" extrusionOk="0">
                  <a:moveTo>
                    <a:pt x="304" y="1"/>
                  </a:moveTo>
                  <a:cubicBezTo>
                    <a:pt x="92" y="1"/>
                    <a:pt x="0" y="153"/>
                    <a:pt x="0" y="305"/>
                  </a:cubicBezTo>
                  <a:cubicBezTo>
                    <a:pt x="0" y="518"/>
                    <a:pt x="152" y="609"/>
                    <a:pt x="304" y="609"/>
                  </a:cubicBezTo>
                  <a:lnTo>
                    <a:pt x="2675" y="609"/>
                  </a:lnTo>
                  <a:cubicBezTo>
                    <a:pt x="2888" y="609"/>
                    <a:pt x="2979" y="457"/>
                    <a:pt x="2979" y="305"/>
                  </a:cubicBezTo>
                  <a:cubicBezTo>
                    <a:pt x="2979" y="153"/>
                    <a:pt x="2888" y="62"/>
                    <a:pt x="2675" y="1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4969200" y="1116575"/>
              <a:ext cx="1156575" cy="763700"/>
            </a:xfrm>
            <a:custGeom>
              <a:avLst/>
              <a:gdLst/>
              <a:ahLst/>
              <a:cxnLst/>
              <a:rect l="l" t="t" r="r" b="b"/>
              <a:pathLst>
                <a:path w="46263" h="30548" extrusionOk="0">
                  <a:moveTo>
                    <a:pt x="1" y="0"/>
                  </a:moveTo>
                  <a:lnTo>
                    <a:pt x="1" y="30548"/>
                  </a:lnTo>
                  <a:lnTo>
                    <a:pt x="46263" y="30548"/>
                  </a:lnTo>
                  <a:lnTo>
                    <a:pt x="462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5080150" y="1472200"/>
              <a:ext cx="100325" cy="278900"/>
            </a:xfrm>
            <a:custGeom>
              <a:avLst/>
              <a:gdLst/>
              <a:ahLst/>
              <a:cxnLst/>
              <a:rect l="l" t="t" r="r" b="b"/>
              <a:pathLst>
                <a:path w="4013" h="11156" extrusionOk="0">
                  <a:moveTo>
                    <a:pt x="0" y="0"/>
                  </a:moveTo>
                  <a:lnTo>
                    <a:pt x="0" y="11156"/>
                  </a:lnTo>
                  <a:lnTo>
                    <a:pt x="4013" y="11156"/>
                  </a:lnTo>
                  <a:lnTo>
                    <a:pt x="4013" y="0"/>
                  </a:ln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5206300" y="1556550"/>
              <a:ext cx="99550" cy="194550"/>
            </a:xfrm>
            <a:custGeom>
              <a:avLst/>
              <a:gdLst/>
              <a:ahLst/>
              <a:cxnLst/>
              <a:rect l="l" t="t" r="r" b="b"/>
              <a:pathLst>
                <a:path w="3982" h="7782" extrusionOk="0">
                  <a:moveTo>
                    <a:pt x="0" y="0"/>
                  </a:moveTo>
                  <a:lnTo>
                    <a:pt x="0" y="7782"/>
                  </a:lnTo>
                  <a:lnTo>
                    <a:pt x="3982" y="7782"/>
                  </a:lnTo>
                  <a:lnTo>
                    <a:pt x="3982" y="0"/>
                  </a:ln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5331675" y="1362025"/>
              <a:ext cx="99575" cy="389075"/>
            </a:xfrm>
            <a:custGeom>
              <a:avLst/>
              <a:gdLst/>
              <a:ahLst/>
              <a:cxnLst/>
              <a:rect l="l" t="t" r="r" b="b"/>
              <a:pathLst>
                <a:path w="3983" h="15563" extrusionOk="0">
                  <a:moveTo>
                    <a:pt x="0" y="0"/>
                  </a:moveTo>
                  <a:lnTo>
                    <a:pt x="0" y="15563"/>
                  </a:lnTo>
                  <a:lnTo>
                    <a:pt x="3982" y="15563"/>
                  </a:lnTo>
                  <a:lnTo>
                    <a:pt x="3982" y="0"/>
                  </a:ln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5455525" y="1472200"/>
              <a:ext cx="99575" cy="278900"/>
            </a:xfrm>
            <a:custGeom>
              <a:avLst/>
              <a:gdLst/>
              <a:ahLst/>
              <a:cxnLst/>
              <a:rect l="l" t="t" r="r" b="b"/>
              <a:pathLst>
                <a:path w="3983" h="11156" extrusionOk="0">
                  <a:moveTo>
                    <a:pt x="1" y="0"/>
                  </a:moveTo>
                  <a:lnTo>
                    <a:pt x="1" y="11156"/>
                  </a:lnTo>
                  <a:lnTo>
                    <a:pt x="3983" y="11156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5580925" y="1362025"/>
              <a:ext cx="100325" cy="389075"/>
            </a:xfrm>
            <a:custGeom>
              <a:avLst/>
              <a:gdLst/>
              <a:ahLst/>
              <a:cxnLst/>
              <a:rect l="l" t="t" r="r" b="b"/>
              <a:pathLst>
                <a:path w="4013" h="15563" extrusionOk="0">
                  <a:moveTo>
                    <a:pt x="0" y="0"/>
                  </a:moveTo>
                  <a:lnTo>
                    <a:pt x="0" y="15563"/>
                  </a:lnTo>
                  <a:lnTo>
                    <a:pt x="4012" y="15563"/>
                  </a:lnTo>
                  <a:lnTo>
                    <a:pt x="4012" y="0"/>
                  </a:ln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5706300" y="1393175"/>
              <a:ext cx="100325" cy="357925"/>
            </a:xfrm>
            <a:custGeom>
              <a:avLst/>
              <a:gdLst/>
              <a:ahLst/>
              <a:cxnLst/>
              <a:rect l="l" t="t" r="r" b="b"/>
              <a:pathLst>
                <a:path w="4013" h="14317" extrusionOk="0">
                  <a:moveTo>
                    <a:pt x="0" y="0"/>
                  </a:moveTo>
                  <a:lnTo>
                    <a:pt x="0" y="14317"/>
                  </a:lnTo>
                  <a:lnTo>
                    <a:pt x="4013" y="14317"/>
                  </a:lnTo>
                  <a:lnTo>
                    <a:pt x="4013" y="0"/>
                  </a:ln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5830925" y="1314900"/>
              <a:ext cx="99575" cy="436200"/>
            </a:xfrm>
            <a:custGeom>
              <a:avLst/>
              <a:gdLst/>
              <a:ahLst/>
              <a:cxnLst/>
              <a:rect l="l" t="t" r="r" b="b"/>
              <a:pathLst>
                <a:path w="3983" h="17448" extrusionOk="0">
                  <a:moveTo>
                    <a:pt x="0" y="0"/>
                  </a:moveTo>
                  <a:lnTo>
                    <a:pt x="0" y="17448"/>
                  </a:lnTo>
                  <a:lnTo>
                    <a:pt x="3982" y="17448"/>
                  </a:lnTo>
                  <a:lnTo>
                    <a:pt x="3982" y="0"/>
                  </a:ln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5080150" y="1722950"/>
              <a:ext cx="100325" cy="27400"/>
            </a:xfrm>
            <a:custGeom>
              <a:avLst/>
              <a:gdLst/>
              <a:ahLst/>
              <a:cxnLst/>
              <a:rect l="l" t="t" r="r" b="b"/>
              <a:pathLst>
                <a:path w="4013" h="1096" extrusionOk="0">
                  <a:moveTo>
                    <a:pt x="0" y="1"/>
                  </a:moveTo>
                  <a:lnTo>
                    <a:pt x="0" y="1095"/>
                  </a:lnTo>
                  <a:lnTo>
                    <a:pt x="4013" y="1095"/>
                  </a:lnTo>
                  <a:lnTo>
                    <a:pt x="4013" y="1"/>
                  </a:lnTo>
                  <a:close/>
                </a:path>
              </a:pathLst>
            </a:custGeom>
            <a:solidFill>
              <a:srgbClr val="7D7A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5206300" y="1639375"/>
              <a:ext cx="99550" cy="111725"/>
            </a:xfrm>
            <a:custGeom>
              <a:avLst/>
              <a:gdLst/>
              <a:ahLst/>
              <a:cxnLst/>
              <a:rect l="l" t="t" r="r" b="b"/>
              <a:pathLst>
                <a:path w="3982" h="4469" extrusionOk="0">
                  <a:moveTo>
                    <a:pt x="0" y="0"/>
                  </a:moveTo>
                  <a:lnTo>
                    <a:pt x="0" y="4469"/>
                  </a:lnTo>
                  <a:lnTo>
                    <a:pt x="3982" y="4469"/>
                  </a:lnTo>
                  <a:lnTo>
                    <a:pt x="3982" y="0"/>
                  </a:lnTo>
                  <a:close/>
                </a:path>
              </a:pathLst>
            </a:custGeom>
            <a:solidFill>
              <a:srgbClr val="7D7A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5331675" y="1694850"/>
              <a:ext cx="99575" cy="56250"/>
            </a:xfrm>
            <a:custGeom>
              <a:avLst/>
              <a:gdLst/>
              <a:ahLst/>
              <a:cxnLst/>
              <a:rect l="l" t="t" r="r" b="b"/>
              <a:pathLst>
                <a:path w="3983" h="2250" extrusionOk="0">
                  <a:moveTo>
                    <a:pt x="0" y="0"/>
                  </a:moveTo>
                  <a:lnTo>
                    <a:pt x="0" y="2250"/>
                  </a:lnTo>
                  <a:lnTo>
                    <a:pt x="3982" y="2250"/>
                  </a:lnTo>
                  <a:lnTo>
                    <a:pt x="3982" y="0"/>
                  </a:lnTo>
                  <a:close/>
                </a:path>
              </a:pathLst>
            </a:custGeom>
            <a:solidFill>
              <a:srgbClr val="7D7A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5455525" y="1639375"/>
              <a:ext cx="99575" cy="111725"/>
            </a:xfrm>
            <a:custGeom>
              <a:avLst/>
              <a:gdLst/>
              <a:ahLst/>
              <a:cxnLst/>
              <a:rect l="l" t="t" r="r" b="b"/>
              <a:pathLst>
                <a:path w="3983" h="4469" extrusionOk="0">
                  <a:moveTo>
                    <a:pt x="1" y="0"/>
                  </a:moveTo>
                  <a:lnTo>
                    <a:pt x="1" y="4469"/>
                  </a:lnTo>
                  <a:lnTo>
                    <a:pt x="3983" y="4469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rgbClr val="7D7A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5580925" y="1571750"/>
              <a:ext cx="100325" cy="179350"/>
            </a:xfrm>
            <a:custGeom>
              <a:avLst/>
              <a:gdLst/>
              <a:ahLst/>
              <a:cxnLst/>
              <a:rect l="l" t="t" r="r" b="b"/>
              <a:pathLst>
                <a:path w="4013" h="7174" extrusionOk="0">
                  <a:moveTo>
                    <a:pt x="0" y="0"/>
                  </a:moveTo>
                  <a:lnTo>
                    <a:pt x="0" y="7174"/>
                  </a:lnTo>
                  <a:lnTo>
                    <a:pt x="4012" y="7174"/>
                  </a:lnTo>
                  <a:lnTo>
                    <a:pt x="4012" y="0"/>
                  </a:lnTo>
                  <a:close/>
                </a:path>
              </a:pathLst>
            </a:custGeom>
            <a:solidFill>
              <a:srgbClr val="7D7A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5706300" y="1639375"/>
              <a:ext cx="100325" cy="111725"/>
            </a:xfrm>
            <a:custGeom>
              <a:avLst/>
              <a:gdLst/>
              <a:ahLst/>
              <a:cxnLst/>
              <a:rect l="l" t="t" r="r" b="b"/>
              <a:pathLst>
                <a:path w="4013" h="4469" extrusionOk="0">
                  <a:moveTo>
                    <a:pt x="0" y="0"/>
                  </a:moveTo>
                  <a:lnTo>
                    <a:pt x="0" y="4469"/>
                  </a:lnTo>
                  <a:lnTo>
                    <a:pt x="4013" y="4469"/>
                  </a:lnTo>
                  <a:lnTo>
                    <a:pt x="4013" y="0"/>
                  </a:lnTo>
                  <a:close/>
                </a:path>
              </a:pathLst>
            </a:custGeom>
            <a:solidFill>
              <a:srgbClr val="7D7A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5830925" y="1472200"/>
              <a:ext cx="99575" cy="278900"/>
            </a:xfrm>
            <a:custGeom>
              <a:avLst/>
              <a:gdLst/>
              <a:ahLst/>
              <a:cxnLst/>
              <a:rect l="l" t="t" r="r" b="b"/>
              <a:pathLst>
                <a:path w="3983" h="11156" extrusionOk="0">
                  <a:moveTo>
                    <a:pt x="0" y="0"/>
                  </a:moveTo>
                  <a:lnTo>
                    <a:pt x="0" y="11156"/>
                  </a:lnTo>
                  <a:lnTo>
                    <a:pt x="3982" y="11156"/>
                  </a:lnTo>
                  <a:lnTo>
                    <a:pt x="3982" y="0"/>
                  </a:lnTo>
                  <a:close/>
                </a:path>
              </a:pathLst>
            </a:custGeom>
            <a:solidFill>
              <a:srgbClr val="7D7A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5895525" y="1151525"/>
              <a:ext cx="156550" cy="22825"/>
            </a:xfrm>
            <a:custGeom>
              <a:avLst/>
              <a:gdLst/>
              <a:ahLst/>
              <a:cxnLst/>
              <a:rect l="l" t="t" r="r" b="b"/>
              <a:pathLst>
                <a:path w="6262" h="913" extrusionOk="0">
                  <a:moveTo>
                    <a:pt x="0" y="0"/>
                  </a:moveTo>
                  <a:lnTo>
                    <a:pt x="0" y="912"/>
                  </a:lnTo>
                  <a:lnTo>
                    <a:pt x="6262" y="912"/>
                  </a:lnTo>
                  <a:lnTo>
                    <a:pt x="6262" y="0"/>
                  </a:ln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5895525" y="1202425"/>
              <a:ext cx="80550" cy="9150"/>
            </a:xfrm>
            <a:custGeom>
              <a:avLst/>
              <a:gdLst/>
              <a:ahLst/>
              <a:cxnLst/>
              <a:rect l="l" t="t" r="r" b="b"/>
              <a:pathLst>
                <a:path w="3222" h="366" extrusionOk="0">
                  <a:moveTo>
                    <a:pt x="0" y="1"/>
                  </a:moveTo>
                  <a:lnTo>
                    <a:pt x="0" y="366"/>
                  </a:lnTo>
                  <a:lnTo>
                    <a:pt x="3222" y="366"/>
                  </a:lnTo>
                  <a:lnTo>
                    <a:pt x="3222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5989750" y="1202425"/>
              <a:ext cx="50925" cy="9150"/>
            </a:xfrm>
            <a:custGeom>
              <a:avLst/>
              <a:gdLst/>
              <a:ahLst/>
              <a:cxnLst/>
              <a:rect l="l" t="t" r="r" b="b"/>
              <a:pathLst>
                <a:path w="2037" h="366" extrusionOk="0">
                  <a:moveTo>
                    <a:pt x="0" y="1"/>
                  </a:moveTo>
                  <a:lnTo>
                    <a:pt x="0" y="366"/>
                  </a:lnTo>
                  <a:lnTo>
                    <a:pt x="2037" y="366"/>
                  </a:lnTo>
                  <a:lnTo>
                    <a:pt x="2037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5922875" y="1227500"/>
              <a:ext cx="124650" cy="9925"/>
            </a:xfrm>
            <a:custGeom>
              <a:avLst/>
              <a:gdLst/>
              <a:ahLst/>
              <a:cxnLst/>
              <a:rect l="l" t="t" r="r" b="b"/>
              <a:pathLst>
                <a:path w="4986" h="397" extrusionOk="0">
                  <a:moveTo>
                    <a:pt x="0" y="1"/>
                  </a:moveTo>
                  <a:lnTo>
                    <a:pt x="0" y="396"/>
                  </a:lnTo>
                  <a:lnTo>
                    <a:pt x="4985" y="396"/>
                  </a:lnTo>
                  <a:lnTo>
                    <a:pt x="4985" y="1"/>
                  </a:lnTo>
                  <a:lnTo>
                    <a:pt x="3587" y="1"/>
                  </a:lnTo>
                  <a:lnTo>
                    <a:pt x="3587" y="244"/>
                  </a:lnTo>
                  <a:lnTo>
                    <a:pt x="3344" y="244"/>
                  </a:lnTo>
                  <a:lnTo>
                    <a:pt x="3344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5895525" y="1227500"/>
              <a:ext cx="20525" cy="9925"/>
            </a:xfrm>
            <a:custGeom>
              <a:avLst/>
              <a:gdLst/>
              <a:ahLst/>
              <a:cxnLst/>
              <a:rect l="l" t="t" r="r" b="b"/>
              <a:pathLst>
                <a:path w="821" h="397" extrusionOk="0">
                  <a:moveTo>
                    <a:pt x="0" y="1"/>
                  </a:moveTo>
                  <a:lnTo>
                    <a:pt x="0" y="396"/>
                  </a:lnTo>
                  <a:lnTo>
                    <a:pt x="821" y="396"/>
                  </a:lnTo>
                  <a:lnTo>
                    <a:pt x="821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6052050" y="1227500"/>
              <a:ext cx="19775" cy="9925"/>
            </a:xfrm>
            <a:custGeom>
              <a:avLst/>
              <a:gdLst/>
              <a:ahLst/>
              <a:cxnLst/>
              <a:rect l="l" t="t" r="r" b="b"/>
              <a:pathLst>
                <a:path w="791" h="397" extrusionOk="0">
                  <a:moveTo>
                    <a:pt x="1" y="1"/>
                  </a:moveTo>
                  <a:lnTo>
                    <a:pt x="1" y="396"/>
                  </a:lnTo>
                  <a:lnTo>
                    <a:pt x="791" y="396"/>
                  </a:lnTo>
                  <a:lnTo>
                    <a:pt x="791" y="1"/>
                  </a:lnTo>
                  <a:close/>
                </a:path>
              </a:pathLst>
            </a:custGeom>
            <a:solidFill>
              <a:srgbClr val="BCBB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5092300" y="1279950"/>
              <a:ext cx="79825" cy="19025"/>
            </a:xfrm>
            <a:custGeom>
              <a:avLst/>
              <a:gdLst/>
              <a:ahLst/>
              <a:cxnLst/>
              <a:rect l="l" t="t" r="r" b="b"/>
              <a:pathLst>
                <a:path w="3193" h="761" extrusionOk="0">
                  <a:moveTo>
                    <a:pt x="366" y="0"/>
                  </a:moveTo>
                  <a:cubicBezTo>
                    <a:pt x="183" y="0"/>
                    <a:pt x="1" y="152"/>
                    <a:pt x="1" y="395"/>
                  </a:cubicBezTo>
                  <a:cubicBezTo>
                    <a:pt x="1" y="578"/>
                    <a:pt x="153" y="760"/>
                    <a:pt x="366" y="760"/>
                  </a:cubicBezTo>
                  <a:lnTo>
                    <a:pt x="2797" y="760"/>
                  </a:lnTo>
                  <a:cubicBezTo>
                    <a:pt x="2980" y="760"/>
                    <a:pt x="3192" y="578"/>
                    <a:pt x="3192" y="395"/>
                  </a:cubicBezTo>
                  <a:cubicBezTo>
                    <a:pt x="3192" y="183"/>
                    <a:pt x="3040" y="0"/>
                    <a:pt x="2797" y="0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5215400" y="1279950"/>
              <a:ext cx="80575" cy="19025"/>
            </a:xfrm>
            <a:custGeom>
              <a:avLst/>
              <a:gdLst/>
              <a:ahLst/>
              <a:cxnLst/>
              <a:rect l="l" t="t" r="r" b="b"/>
              <a:pathLst>
                <a:path w="3223" h="761" extrusionOk="0">
                  <a:moveTo>
                    <a:pt x="396" y="0"/>
                  </a:moveTo>
                  <a:cubicBezTo>
                    <a:pt x="183" y="0"/>
                    <a:pt x="1" y="152"/>
                    <a:pt x="1" y="395"/>
                  </a:cubicBezTo>
                  <a:cubicBezTo>
                    <a:pt x="1" y="578"/>
                    <a:pt x="153" y="760"/>
                    <a:pt x="396" y="760"/>
                  </a:cubicBezTo>
                  <a:lnTo>
                    <a:pt x="2828" y="760"/>
                  </a:lnTo>
                  <a:cubicBezTo>
                    <a:pt x="3040" y="760"/>
                    <a:pt x="3223" y="578"/>
                    <a:pt x="3192" y="395"/>
                  </a:cubicBezTo>
                  <a:cubicBezTo>
                    <a:pt x="3192" y="183"/>
                    <a:pt x="3040" y="0"/>
                    <a:pt x="2828" y="0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5340800" y="1279950"/>
              <a:ext cx="79800" cy="19025"/>
            </a:xfrm>
            <a:custGeom>
              <a:avLst/>
              <a:gdLst/>
              <a:ahLst/>
              <a:cxnLst/>
              <a:rect l="l" t="t" r="r" b="b"/>
              <a:pathLst>
                <a:path w="3192" h="761" extrusionOk="0">
                  <a:moveTo>
                    <a:pt x="395" y="0"/>
                  </a:moveTo>
                  <a:cubicBezTo>
                    <a:pt x="183" y="0"/>
                    <a:pt x="0" y="152"/>
                    <a:pt x="0" y="395"/>
                  </a:cubicBezTo>
                  <a:cubicBezTo>
                    <a:pt x="0" y="578"/>
                    <a:pt x="152" y="760"/>
                    <a:pt x="395" y="760"/>
                  </a:cubicBezTo>
                  <a:lnTo>
                    <a:pt x="2827" y="760"/>
                  </a:lnTo>
                  <a:cubicBezTo>
                    <a:pt x="3040" y="760"/>
                    <a:pt x="3192" y="578"/>
                    <a:pt x="3192" y="395"/>
                  </a:cubicBezTo>
                  <a:cubicBezTo>
                    <a:pt x="3192" y="183"/>
                    <a:pt x="3040" y="0"/>
                    <a:pt x="2827" y="0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5466175" y="1279950"/>
              <a:ext cx="79800" cy="19025"/>
            </a:xfrm>
            <a:custGeom>
              <a:avLst/>
              <a:gdLst/>
              <a:ahLst/>
              <a:cxnLst/>
              <a:rect l="l" t="t" r="r" b="b"/>
              <a:pathLst>
                <a:path w="3192" h="761" extrusionOk="0">
                  <a:moveTo>
                    <a:pt x="396" y="0"/>
                  </a:moveTo>
                  <a:cubicBezTo>
                    <a:pt x="183" y="0"/>
                    <a:pt x="0" y="152"/>
                    <a:pt x="0" y="395"/>
                  </a:cubicBezTo>
                  <a:cubicBezTo>
                    <a:pt x="0" y="578"/>
                    <a:pt x="152" y="760"/>
                    <a:pt x="396" y="760"/>
                  </a:cubicBezTo>
                  <a:lnTo>
                    <a:pt x="2797" y="760"/>
                  </a:lnTo>
                  <a:cubicBezTo>
                    <a:pt x="3010" y="760"/>
                    <a:pt x="3192" y="578"/>
                    <a:pt x="3192" y="395"/>
                  </a:cubicBezTo>
                  <a:cubicBezTo>
                    <a:pt x="3192" y="183"/>
                    <a:pt x="3040" y="0"/>
                    <a:pt x="2797" y="0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5590800" y="1279950"/>
              <a:ext cx="80575" cy="19025"/>
            </a:xfrm>
            <a:custGeom>
              <a:avLst/>
              <a:gdLst/>
              <a:ahLst/>
              <a:cxnLst/>
              <a:rect l="l" t="t" r="r" b="b"/>
              <a:pathLst>
                <a:path w="3223" h="761" extrusionOk="0">
                  <a:moveTo>
                    <a:pt x="365" y="0"/>
                  </a:moveTo>
                  <a:cubicBezTo>
                    <a:pt x="183" y="0"/>
                    <a:pt x="0" y="152"/>
                    <a:pt x="0" y="395"/>
                  </a:cubicBezTo>
                  <a:cubicBezTo>
                    <a:pt x="0" y="578"/>
                    <a:pt x="152" y="760"/>
                    <a:pt x="365" y="760"/>
                  </a:cubicBezTo>
                  <a:lnTo>
                    <a:pt x="2797" y="760"/>
                  </a:lnTo>
                  <a:cubicBezTo>
                    <a:pt x="3040" y="760"/>
                    <a:pt x="3222" y="578"/>
                    <a:pt x="3192" y="395"/>
                  </a:cubicBezTo>
                  <a:cubicBezTo>
                    <a:pt x="3192" y="183"/>
                    <a:pt x="3040" y="0"/>
                    <a:pt x="2797" y="0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5716175" y="1279950"/>
              <a:ext cx="79825" cy="19025"/>
            </a:xfrm>
            <a:custGeom>
              <a:avLst/>
              <a:gdLst/>
              <a:ahLst/>
              <a:cxnLst/>
              <a:rect l="l" t="t" r="r" b="b"/>
              <a:pathLst>
                <a:path w="3193" h="761" extrusionOk="0">
                  <a:moveTo>
                    <a:pt x="365" y="0"/>
                  </a:moveTo>
                  <a:cubicBezTo>
                    <a:pt x="183" y="0"/>
                    <a:pt x="1" y="152"/>
                    <a:pt x="1" y="395"/>
                  </a:cubicBezTo>
                  <a:cubicBezTo>
                    <a:pt x="1" y="578"/>
                    <a:pt x="153" y="760"/>
                    <a:pt x="365" y="760"/>
                  </a:cubicBezTo>
                  <a:lnTo>
                    <a:pt x="2797" y="760"/>
                  </a:lnTo>
                  <a:cubicBezTo>
                    <a:pt x="3040" y="760"/>
                    <a:pt x="3192" y="578"/>
                    <a:pt x="3192" y="395"/>
                  </a:cubicBezTo>
                  <a:cubicBezTo>
                    <a:pt x="3192" y="183"/>
                    <a:pt x="3040" y="0"/>
                    <a:pt x="2797" y="0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5838525" y="1279950"/>
              <a:ext cx="80575" cy="19025"/>
            </a:xfrm>
            <a:custGeom>
              <a:avLst/>
              <a:gdLst/>
              <a:ahLst/>
              <a:cxnLst/>
              <a:rect l="l" t="t" r="r" b="b"/>
              <a:pathLst>
                <a:path w="3223" h="761" extrusionOk="0">
                  <a:moveTo>
                    <a:pt x="395" y="0"/>
                  </a:moveTo>
                  <a:cubicBezTo>
                    <a:pt x="183" y="0"/>
                    <a:pt x="0" y="152"/>
                    <a:pt x="0" y="395"/>
                  </a:cubicBezTo>
                  <a:cubicBezTo>
                    <a:pt x="0" y="578"/>
                    <a:pt x="152" y="760"/>
                    <a:pt x="395" y="760"/>
                  </a:cubicBezTo>
                  <a:lnTo>
                    <a:pt x="2827" y="760"/>
                  </a:lnTo>
                  <a:cubicBezTo>
                    <a:pt x="3040" y="760"/>
                    <a:pt x="3222" y="578"/>
                    <a:pt x="3192" y="395"/>
                  </a:cubicBezTo>
                  <a:cubicBezTo>
                    <a:pt x="3192" y="183"/>
                    <a:pt x="3040" y="0"/>
                    <a:pt x="2827" y="0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803500" y="2841250"/>
              <a:ext cx="219625" cy="354400"/>
            </a:xfrm>
            <a:custGeom>
              <a:avLst/>
              <a:gdLst/>
              <a:ahLst/>
              <a:cxnLst/>
              <a:rect l="l" t="t" r="r" b="b"/>
              <a:pathLst>
                <a:path w="8785" h="14176" extrusionOk="0">
                  <a:moveTo>
                    <a:pt x="6988" y="1"/>
                  </a:moveTo>
                  <a:cubicBezTo>
                    <a:pt x="6899" y="1"/>
                    <a:pt x="6809" y="5"/>
                    <a:pt x="6718" y="11"/>
                  </a:cubicBezTo>
                  <a:cubicBezTo>
                    <a:pt x="6201" y="11"/>
                    <a:pt x="5654" y="133"/>
                    <a:pt x="5289" y="467"/>
                  </a:cubicBezTo>
                  <a:cubicBezTo>
                    <a:pt x="4681" y="953"/>
                    <a:pt x="4529" y="1744"/>
                    <a:pt x="4347" y="2473"/>
                  </a:cubicBezTo>
                  <a:cubicBezTo>
                    <a:pt x="3891" y="4236"/>
                    <a:pt x="3009" y="5847"/>
                    <a:pt x="1793" y="7215"/>
                  </a:cubicBezTo>
                  <a:cubicBezTo>
                    <a:pt x="1307" y="7762"/>
                    <a:pt x="760" y="8279"/>
                    <a:pt x="456" y="8947"/>
                  </a:cubicBezTo>
                  <a:cubicBezTo>
                    <a:pt x="122" y="9586"/>
                    <a:pt x="0" y="10406"/>
                    <a:pt x="426" y="11014"/>
                  </a:cubicBezTo>
                  <a:cubicBezTo>
                    <a:pt x="730" y="11531"/>
                    <a:pt x="1338" y="11835"/>
                    <a:pt x="1550" y="12413"/>
                  </a:cubicBezTo>
                  <a:cubicBezTo>
                    <a:pt x="1702" y="12808"/>
                    <a:pt x="1611" y="13264"/>
                    <a:pt x="1824" y="13659"/>
                  </a:cubicBezTo>
                  <a:cubicBezTo>
                    <a:pt x="2006" y="13993"/>
                    <a:pt x="2401" y="14145"/>
                    <a:pt x="2766" y="14176"/>
                  </a:cubicBezTo>
                  <a:cubicBezTo>
                    <a:pt x="3161" y="14176"/>
                    <a:pt x="3526" y="14054"/>
                    <a:pt x="3891" y="13963"/>
                  </a:cubicBezTo>
                  <a:cubicBezTo>
                    <a:pt x="4529" y="13720"/>
                    <a:pt x="5167" y="13446"/>
                    <a:pt x="5806" y="13142"/>
                  </a:cubicBezTo>
                  <a:cubicBezTo>
                    <a:pt x="6262" y="12929"/>
                    <a:pt x="6718" y="12686"/>
                    <a:pt x="7022" y="12291"/>
                  </a:cubicBezTo>
                  <a:cubicBezTo>
                    <a:pt x="7326" y="11835"/>
                    <a:pt x="7386" y="11258"/>
                    <a:pt x="7417" y="10710"/>
                  </a:cubicBezTo>
                  <a:cubicBezTo>
                    <a:pt x="7569" y="8279"/>
                    <a:pt x="7933" y="5908"/>
                    <a:pt x="8481" y="3507"/>
                  </a:cubicBezTo>
                  <a:cubicBezTo>
                    <a:pt x="8633" y="2929"/>
                    <a:pt x="8785" y="2321"/>
                    <a:pt x="8693" y="1713"/>
                  </a:cubicBezTo>
                  <a:cubicBezTo>
                    <a:pt x="8663" y="1105"/>
                    <a:pt x="8359" y="498"/>
                    <a:pt x="7873" y="194"/>
                  </a:cubicBezTo>
                  <a:cubicBezTo>
                    <a:pt x="7610" y="50"/>
                    <a:pt x="7310" y="1"/>
                    <a:pt x="6988" y="1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817925" y="3061975"/>
              <a:ext cx="119325" cy="131000"/>
            </a:xfrm>
            <a:custGeom>
              <a:avLst/>
              <a:gdLst/>
              <a:ahLst/>
              <a:cxnLst/>
              <a:rect l="l" t="t" r="r" b="b"/>
              <a:pathLst>
                <a:path w="4773" h="5240" extrusionOk="0">
                  <a:moveTo>
                    <a:pt x="2019" y="1"/>
                  </a:moveTo>
                  <a:cubicBezTo>
                    <a:pt x="1903" y="1"/>
                    <a:pt x="1787" y="10"/>
                    <a:pt x="1672" y="27"/>
                  </a:cubicBezTo>
                  <a:cubicBezTo>
                    <a:pt x="1216" y="118"/>
                    <a:pt x="761" y="301"/>
                    <a:pt x="457" y="666"/>
                  </a:cubicBezTo>
                  <a:cubicBezTo>
                    <a:pt x="61" y="1091"/>
                    <a:pt x="1" y="1699"/>
                    <a:pt x="31" y="2277"/>
                  </a:cubicBezTo>
                  <a:cubicBezTo>
                    <a:pt x="61" y="2854"/>
                    <a:pt x="305" y="3371"/>
                    <a:pt x="487" y="3918"/>
                  </a:cubicBezTo>
                  <a:cubicBezTo>
                    <a:pt x="669" y="4374"/>
                    <a:pt x="913" y="4891"/>
                    <a:pt x="1368" y="5134"/>
                  </a:cubicBezTo>
                  <a:cubicBezTo>
                    <a:pt x="1548" y="5211"/>
                    <a:pt x="1739" y="5239"/>
                    <a:pt x="1934" y="5239"/>
                  </a:cubicBezTo>
                  <a:cubicBezTo>
                    <a:pt x="2200" y="5239"/>
                    <a:pt x="2473" y="5186"/>
                    <a:pt x="2736" y="5134"/>
                  </a:cubicBezTo>
                  <a:cubicBezTo>
                    <a:pt x="3253" y="5012"/>
                    <a:pt x="3831" y="4860"/>
                    <a:pt x="4226" y="4465"/>
                  </a:cubicBezTo>
                  <a:cubicBezTo>
                    <a:pt x="4560" y="4131"/>
                    <a:pt x="4712" y="3614"/>
                    <a:pt x="4742" y="3067"/>
                  </a:cubicBezTo>
                  <a:cubicBezTo>
                    <a:pt x="4773" y="2277"/>
                    <a:pt x="4469" y="1456"/>
                    <a:pt x="3861" y="848"/>
                  </a:cubicBezTo>
                  <a:cubicBezTo>
                    <a:pt x="3393" y="302"/>
                    <a:pt x="2703" y="1"/>
                    <a:pt x="2019" y="1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55625" y="3065675"/>
              <a:ext cx="164925" cy="128325"/>
            </a:xfrm>
            <a:custGeom>
              <a:avLst/>
              <a:gdLst/>
              <a:ahLst/>
              <a:cxnLst/>
              <a:rect l="l" t="t" r="r" b="b"/>
              <a:pathLst>
                <a:path w="6597" h="5133" extrusionOk="0">
                  <a:moveTo>
                    <a:pt x="1794" y="1"/>
                  </a:moveTo>
                  <a:cubicBezTo>
                    <a:pt x="1581" y="974"/>
                    <a:pt x="882" y="1855"/>
                    <a:pt x="0" y="2250"/>
                  </a:cubicBezTo>
                  <a:cubicBezTo>
                    <a:pt x="669" y="3162"/>
                    <a:pt x="1520" y="3952"/>
                    <a:pt x="2493" y="4530"/>
                  </a:cubicBezTo>
                  <a:cubicBezTo>
                    <a:pt x="3072" y="4864"/>
                    <a:pt x="3717" y="5133"/>
                    <a:pt x="4367" y="5133"/>
                  </a:cubicBezTo>
                  <a:cubicBezTo>
                    <a:pt x="4604" y="5133"/>
                    <a:pt x="4841" y="5097"/>
                    <a:pt x="5076" y="5016"/>
                  </a:cubicBezTo>
                  <a:cubicBezTo>
                    <a:pt x="5654" y="4834"/>
                    <a:pt x="6140" y="4287"/>
                    <a:pt x="6383" y="3740"/>
                  </a:cubicBezTo>
                  <a:cubicBezTo>
                    <a:pt x="6596" y="3071"/>
                    <a:pt x="6475" y="2341"/>
                    <a:pt x="6140" y="1825"/>
                  </a:cubicBezTo>
                  <a:cubicBezTo>
                    <a:pt x="5623" y="1156"/>
                    <a:pt x="4833" y="822"/>
                    <a:pt x="4073" y="639"/>
                  </a:cubicBezTo>
                  <a:cubicBezTo>
                    <a:pt x="3313" y="457"/>
                    <a:pt x="2493" y="396"/>
                    <a:pt x="1794" y="1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67025" y="3064925"/>
              <a:ext cx="151225" cy="118575"/>
            </a:xfrm>
            <a:custGeom>
              <a:avLst/>
              <a:gdLst/>
              <a:ahLst/>
              <a:cxnLst/>
              <a:rect l="l" t="t" r="r" b="b"/>
              <a:pathLst>
                <a:path w="6049" h="4743" extrusionOk="0">
                  <a:moveTo>
                    <a:pt x="1277" y="0"/>
                  </a:moveTo>
                  <a:cubicBezTo>
                    <a:pt x="1125" y="791"/>
                    <a:pt x="669" y="1459"/>
                    <a:pt x="0" y="1946"/>
                  </a:cubicBezTo>
                  <a:cubicBezTo>
                    <a:pt x="1611" y="3040"/>
                    <a:pt x="4195" y="2827"/>
                    <a:pt x="4924" y="4256"/>
                  </a:cubicBezTo>
                  <a:cubicBezTo>
                    <a:pt x="5046" y="4408"/>
                    <a:pt x="5076" y="4560"/>
                    <a:pt x="5107" y="4742"/>
                  </a:cubicBezTo>
                  <a:cubicBezTo>
                    <a:pt x="5441" y="4469"/>
                    <a:pt x="5715" y="4134"/>
                    <a:pt x="5836" y="3709"/>
                  </a:cubicBezTo>
                  <a:cubicBezTo>
                    <a:pt x="6049" y="3070"/>
                    <a:pt x="5988" y="2341"/>
                    <a:pt x="5593" y="1824"/>
                  </a:cubicBezTo>
                  <a:cubicBezTo>
                    <a:pt x="5137" y="1125"/>
                    <a:pt x="4347" y="821"/>
                    <a:pt x="3556" y="639"/>
                  </a:cubicBezTo>
                  <a:cubicBezTo>
                    <a:pt x="2797" y="456"/>
                    <a:pt x="2006" y="365"/>
                    <a:pt x="1277" y="0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36625" y="2782250"/>
              <a:ext cx="182400" cy="481800"/>
            </a:xfrm>
            <a:custGeom>
              <a:avLst/>
              <a:gdLst/>
              <a:ahLst/>
              <a:cxnLst/>
              <a:rect l="l" t="t" r="r" b="b"/>
              <a:pathLst>
                <a:path w="7296" h="19272" extrusionOk="0">
                  <a:moveTo>
                    <a:pt x="2523" y="0"/>
                  </a:moveTo>
                  <a:lnTo>
                    <a:pt x="0" y="639"/>
                  </a:lnTo>
                  <a:lnTo>
                    <a:pt x="4803" y="19271"/>
                  </a:lnTo>
                  <a:lnTo>
                    <a:pt x="7295" y="18633"/>
                  </a:lnTo>
                  <a:lnTo>
                    <a:pt x="2523" y="0"/>
                  </a:ln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40425" y="2933475"/>
              <a:ext cx="86650" cy="195525"/>
            </a:xfrm>
            <a:custGeom>
              <a:avLst/>
              <a:gdLst/>
              <a:ahLst/>
              <a:cxnLst/>
              <a:rect l="l" t="t" r="r" b="b"/>
              <a:pathLst>
                <a:path w="3466" h="7821" extrusionOk="0">
                  <a:moveTo>
                    <a:pt x="1307" y="0"/>
                  </a:moveTo>
                  <a:cubicBezTo>
                    <a:pt x="1277" y="912"/>
                    <a:pt x="365" y="2796"/>
                    <a:pt x="122" y="3648"/>
                  </a:cubicBezTo>
                  <a:cubicBezTo>
                    <a:pt x="91" y="3891"/>
                    <a:pt x="61" y="4164"/>
                    <a:pt x="61" y="4377"/>
                  </a:cubicBezTo>
                  <a:cubicBezTo>
                    <a:pt x="0" y="4985"/>
                    <a:pt x="0" y="5623"/>
                    <a:pt x="31" y="6231"/>
                  </a:cubicBezTo>
                  <a:cubicBezTo>
                    <a:pt x="31" y="6474"/>
                    <a:pt x="31" y="6687"/>
                    <a:pt x="122" y="6930"/>
                  </a:cubicBezTo>
                  <a:cubicBezTo>
                    <a:pt x="213" y="7082"/>
                    <a:pt x="365" y="7234"/>
                    <a:pt x="487" y="7356"/>
                  </a:cubicBezTo>
                  <a:cubicBezTo>
                    <a:pt x="706" y="7576"/>
                    <a:pt x="1026" y="7820"/>
                    <a:pt x="1354" y="7820"/>
                  </a:cubicBezTo>
                  <a:cubicBezTo>
                    <a:pt x="1389" y="7820"/>
                    <a:pt x="1424" y="7818"/>
                    <a:pt x="1459" y="7812"/>
                  </a:cubicBezTo>
                  <a:cubicBezTo>
                    <a:pt x="1854" y="7721"/>
                    <a:pt x="2067" y="7417"/>
                    <a:pt x="2250" y="7082"/>
                  </a:cubicBezTo>
                  <a:cubicBezTo>
                    <a:pt x="2462" y="6748"/>
                    <a:pt x="2554" y="6383"/>
                    <a:pt x="2797" y="6079"/>
                  </a:cubicBezTo>
                  <a:cubicBezTo>
                    <a:pt x="2918" y="5897"/>
                    <a:pt x="3070" y="5775"/>
                    <a:pt x="3161" y="5593"/>
                  </a:cubicBezTo>
                  <a:cubicBezTo>
                    <a:pt x="3253" y="5410"/>
                    <a:pt x="3253" y="5137"/>
                    <a:pt x="3101" y="5015"/>
                  </a:cubicBezTo>
                  <a:lnTo>
                    <a:pt x="3101" y="5015"/>
                  </a:lnTo>
                  <a:cubicBezTo>
                    <a:pt x="3119" y="5023"/>
                    <a:pt x="3137" y="5026"/>
                    <a:pt x="3155" y="5026"/>
                  </a:cubicBezTo>
                  <a:cubicBezTo>
                    <a:pt x="3286" y="5026"/>
                    <a:pt x="3401" y="4842"/>
                    <a:pt x="3374" y="4681"/>
                  </a:cubicBezTo>
                  <a:cubicBezTo>
                    <a:pt x="3313" y="4499"/>
                    <a:pt x="3161" y="4377"/>
                    <a:pt x="3070" y="4255"/>
                  </a:cubicBezTo>
                  <a:lnTo>
                    <a:pt x="3070" y="4255"/>
                  </a:lnTo>
                  <a:cubicBezTo>
                    <a:pt x="3102" y="4275"/>
                    <a:pt x="3135" y="4283"/>
                    <a:pt x="3168" y="4283"/>
                  </a:cubicBezTo>
                  <a:cubicBezTo>
                    <a:pt x="3292" y="4283"/>
                    <a:pt x="3411" y="4163"/>
                    <a:pt x="3435" y="4043"/>
                  </a:cubicBezTo>
                  <a:cubicBezTo>
                    <a:pt x="3465" y="3860"/>
                    <a:pt x="3405" y="3648"/>
                    <a:pt x="3283" y="3556"/>
                  </a:cubicBezTo>
                  <a:cubicBezTo>
                    <a:pt x="3222" y="3404"/>
                    <a:pt x="3070" y="3313"/>
                    <a:pt x="2918" y="3252"/>
                  </a:cubicBezTo>
                  <a:cubicBezTo>
                    <a:pt x="2979" y="3192"/>
                    <a:pt x="3101" y="3192"/>
                    <a:pt x="3161" y="3131"/>
                  </a:cubicBezTo>
                  <a:cubicBezTo>
                    <a:pt x="3253" y="3100"/>
                    <a:pt x="3283" y="2979"/>
                    <a:pt x="3283" y="2857"/>
                  </a:cubicBezTo>
                  <a:cubicBezTo>
                    <a:pt x="3253" y="2705"/>
                    <a:pt x="3101" y="2644"/>
                    <a:pt x="2949" y="2584"/>
                  </a:cubicBezTo>
                  <a:cubicBezTo>
                    <a:pt x="2493" y="2523"/>
                    <a:pt x="2067" y="2523"/>
                    <a:pt x="1611" y="2523"/>
                  </a:cubicBezTo>
                  <a:cubicBezTo>
                    <a:pt x="1581" y="2067"/>
                    <a:pt x="2128" y="1155"/>
                    <a:pt x="1307" y="0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76125" y="2996525"/>
              <a:ext cx="50950" cy="132250"/>
            </a:xfrm>
            <a:custGeom>
              <a:avLst/>
              <a:gdLst/>
              <a:ahLst/>
              <a:cxnLst/>
              <a:rect l="l" t="t" r="r" b="b"/>
              <a:pathLst>
                <a:path w="2038" h="5290" extrusionOk="0">
                  <a:moveTo>
                    <a:pt x="426" y="1"/>
                  </a:moveTo>
                  <a:cubicBezTo>
                    <a:pt x="974" y="1825"/>
                    <a:pt x="1065" y="3679"/>
                    <a:pt x="1" y="5290"/>
                  </a:cubicBezTo>
                  <a:cubicBezTo>
                    <a:pt x="335" y="5199"/>
                    <a:pt x="609" y="4895"/>
                    <a:pt x="791" y="4560"/>
                  </a:cubicBezTo>
                  <a:cubicBezTo>
                    <a:pt x="974" y="4226"/>
                    <a:pt x="1095" y="3831"/>
                    <a:pt x="1338" y="3557"/>
                  </a:cubicBezTo>
                  <a:cubicBezTo>
                    <a:pt x="1430" y="3405"/>
                    <a:pt x="1642" y="3253"/>
                    <a:pt x="1703" y="3071"/>
                  </a:cubicBezTo>
                  <a:cubicBezTo>
                    <a:pt x="1825" y="2888"/>
                    <a:pt x="1825" y="2615"/>
                    <a:pt x="1642" y="2493"/>
                  </a:cubicBezTo>
                  <a:lnTo>
                    <a:pt x="1642" y="2493"/>
                  </a:lnTo>
                  <a:cubicBezTo>
                    <a:pt x="1659" y="2500"/>
                    <a:pt x="1675" y="2503"/>
                    <a:pt x="1691" y="2503"/>
                  </a:cubicBezTo>
                  <a:cubicBezTo>
                    <a:pt x="1824" y="2503"/>
                    <a:pt x="1940" y="2295"/>
                    <a:pt x="1885" y="2159"/>
                  </a:cubicBezTo>
                  <a:cubicBezTo>
                    <a:pt x="1855" y="1977"/>
                    <a:pt x="1733" y="1855"/>
                    <a:pt x="1581" y="1733"/>
                  </a:cubicBezTo>
                  <a:lnTo>
                    <a:pt x="1581" y="1733"/>
                  </a:lnTo>
                  <a:cubicBezTo>
                    <a:pt x="1613" y="1753"/>
                    <a:pt x="1648" y="1761"/>
                    <a:pt x="1683" y="1761"/>
                  </a:cubicBezTo>
                  <a:cubicBezTo>
                    <a:pt x="1815" y="1761"/>
                    <a:pt x="1953" y="1641"/>
                    <a:pt x="1977" y="1521"/>
                  </a:cubicBezTo>
                  <a:cubicBezTo>
                    <a:pt x="2037" y="1369"/>
                    <a:pt x="1977" y="1186"/>
                    <a:pt x="1855" y="1034"/>
                  </a:cubicBezTo>
                  <a:cubicBezTo>
                    <a:pt x="1733" y="913"/>
                    <a:pt x="1581" y="791"/>
                    <a:pt x="1490" y="730"/>
                  </a:cubicBezTo>
                  <a:cubicBezTo>
                    <a:pt x="1581" y="670"/>
                    <a:pt x="1673" y="670"/>
                    <a:pt x="1733" y="609"/>
                  </a:cubicBezTo>
                  <a:cubicBezTo>
                    <a:pt x="1825" y="518"/>
                    <a:pt x="1885" y="457"/>
                    <a:pt x="1855" y="335"/>
                  </a:cubicBezTo>
                  <a:cubicBezTo>
                    <a:pt x="1825" y="183"/>
                    <a:pt x="1673" y="122"/>
                    <a:pt x="1521" y="62"/>
                  </a:cubicBezTo>
                  <a:cubicBezTo>
                    <a:pt x="1186" y="1"/>
                    <a:pt x="791" y="1"/>
                    <a:pt x="426" y="1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84500" y="3029200"/>
              <a:ext cx="38025" cy="14475"/>
            </a:xfrm>
            <a:custGeom>
              <a:avLst/>
              <a:gdLst/>
              <a:ahLst/>
              <a:cxnLst/>
              <a:rect l="l" t="t" r="r" b="b"/>
              <a:pathLst>
                <a:path w="1521" h="579" extrusionOk="0">
                  <a:moveTo>
                    <a:pt x="0" y="1"/>
                  </a:moveTo>
                  <a:lnTo>
                    <a:pt x="0" y="214"/>
                  </a:lnTo>
                  <a:cubicBezTo>
                    <a:pt x="487" y="214"/>
                    <a:pt x="1034" y="366"/>
                    <a:pt x="1459" y="578"/>
                  </a:cubicBezTo>
                  <a:lnTo>
                    <a:pt x="1520" y="426"/>
                  </a:lnTo>
                  <a:cubicBezTo>
                    <a:pt x="1064" y="153"/>
                    <a:pt x="547" y="1"/>
                    <a:pt x="0" y="1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83725" y="3049725"/>
              <a:ext cx="38800" cy="12175"/>
            </a:xfrm>
            <a:custGeom>
              <a:avLst/>
              <a:gdLst/>
              <a:ahLst/>
              <a:cxnLst/>
              <a:rect l="l" t="t" r="r" b="b"/>
              <a:pathLst>
                <a:path w="1552" h="487" extrusionOk="0">
                  <a:moveTo>
                    <a:pt x="1" y="1"/>
                  </a:moveTo>
                  <a:lnTo>
                    <a:pt x="1" y="183"/>
                  </a:lnTo>
                  <a:cubicBezTo>
                    <a:pt x="518" y="183"/>
                    <a:pt x="1034" y="305"/>
                    <a:pt x="1490" y="487"/>
                  </a:cubicBezTo>
                  <a:lnTo>
                    <a:pt x="1551" y="335"/>
                  </a:lnTo>
                  <a:cubicBezTo>
                    <a:pt x="1065" y="122"/>
                    <a:pt x="518" y="31"/>
                    <a:pt x="1" y="1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83725" y="3070250"/>
              <a:ext cx="29675" cy="19025"/>
            </a:xfrm>
            <a:custGeom>
              <a:avLst/>
              <a:gdLst/>
              <a:ahLst/>
              <a:cxnLst/>
              <a:rect l="l" t="t" r="r" b="b"/>
              <a:pathLst>
                <a:path w="1187" h="761" extrusionOk="0">
                  <a:moveTo>
                    <a:pt x="609" y="0"/>
                  </a:moveTo>
                  <a:cubicBezTo>
                    <a:pt x="366" y="0"/>
                    <a:pt x="183" y="0"/>
                    <a:pt x="1" y="61"/>
                  </a:cubicBezTo>
                  <a:lnTo>
                    <a:pt x="31" y="243"/>
                  </a:lnTo>
                  <a:cubicBezTo>
                    <a:pt x="214" y="213"/>
                    <a:pt x="426" y="213"/>
                    <a:pt x="609" y="213"/>
                  </a:cubicBezTo>
                  <a:lnTo>
                    <a:pt x="670" y="213"/>
                  </a:lnTo>
                  <a:cubicBezTo>
                    <a:pt x="730" y="213"/>
                    <a:pt x="730" y="243"/>
                    <a:pt x="730" y="274"/>
                  </a:cubicBezTo>
                  <a:cubicBezTo>
                    <a:pt x="761" y="517"/>
                    <a:pt x="913" y="699"/>
                    <a:pt x="1126" y="760"/>
                  </a:cubicBezTo>
                  <a:lnTo>
                    <a:pt x="1186" y="639"/>
                  </a:lnTo>
                  <a:cubicBezTo>
                    <a:pt x="1034" y="578"/>
                    <a:pt x="913" y="456"/>
                    <a:pt x="882" y="274"/>
                  </a:cubicBezTo>
                  <a:cubicBezTo>
                    <a:pt x="882" y="213"/>
                    <a:pt x="882" y="122"/>
                    <a:pt x="791" y="91"/>
                  </a:cubicBezTo>
                  <a:cubicBezTo>
                    <a:pt x="730" y="0"/>
                    <a:pt x="639" y="0"/>
                    <a:pt x="609" y="0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990425" y="2601400"/>
              <a:ext cx="151250" cy="199100"/>
            </a:xfrm>
            <a:custGeom>
              <a:avLst/>
              <a:gdLst/>
              <a:ahLst/>
              <a:cxnLst/>
              <a:rect l="l" t="t" r="r" b="b"/>
              <a:pathLst>
                <a:path w="6050" h="7964" extrusionOk="0">
                  <a:moveTo>
                    <a:pt x="4377" y="0"/>
                  </a:moveTo>
                  <a:cubicBezTo>
                    <a:pt x="3618" y="213"/>
                    <a:pt x="2645" y="760"/>
                    <a:pt x="1824" y="821"/>
                  </a:cubicBezTo>
                  <a:cubicBezTo>
                    <a:pt x="1733" y="3344"/>
                    <a:pt x="2584" y="6566"/>
                    <a:pt x="0" y="7964"/>
                  </a:cubicBezTo>
                  <a:cubicBezTo>
                    <a:pt x="2250" y="7356"/>
                    <a:pt x="4195" y="6687"/>
                    <a:pt x="6049" y="5228"/>
                  </a:cubicBezTo>
                  <a:lnTo>
                    <a:pt x="5776" y="4863"/>
                  </a:lnTo>
                  <a:cubicBezTo>
                    <a:pt x="5107" y="3648"/>
                    <a:pt x="4621" y="1034"/>
                    <a:pt x="4377" y="0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990425" y="2604425"/>
              <a:ext cx="101850" cy="197600"/>
            </a:xfrm>
            <a:custGeom>
              <a:avLst/>
              <a:gdLst/>
              <a:ahLst/>
              <a:cxnLst/>
              <a:rect l="l" t="t" r="r" b="b"/>
              <a:pathLst>
                <a:path w="4074" h="7904" extrusionOk="0">
                  <a:moveTo>
                    <a:pt x="4013" y="1"/>
                  </a:moveTo>
                  <a:cubicBezTo>
                    <a:pt x="3314" y="244"/>
                    <a:pt x="2523" y="639"/>
                    <a:pt x="1824" y="700"/>
                  </a:cubicBezTo>
                  <a:cubicBezTo>
                    <a:pt x="1733" y="3223"/>
                    <a:pt x="2584" y="6445"/>
                    <a:pt x="0" y="7904"/>
                  </a:cubicBezTo>
                  <a:cubicBezTo>
                    <a:pt x="912" y="7630"/>
                    <a:pt x="1794" y="7357"/>
                    <a:pt x="2645" y="7053"/>
                  </a:cubicBezTo>
                  <a:cubicBezTo>
                    <a:pt x="3587" y="4894"/>
                    <a:pt x="4074" y="2493"/>
                    <a:pt x="4013" y="1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2032225" y="2602900"/>
              <a:ext cx="58525" cy="104900"/>
            </a:xfrm>
            <a:custGeom>
              <a:avLst/>
              <a:gdLst/>
              <a:ahLst/>
              <a:cxnLst/>
              <a:rect l="l" t="t" r="r" b="b"/>
              <a:pathLst>
                <a:path w="2341" h="4196" extrusionOk="0">
                  <a:moveTo>
                    <a:pt x="2341" y="1"/>
                  </a:moveTo>
                  <a:cubicBezTo>
                    <a:pt x="1611" y="275"/>
                    <a:pt x="730" y="700"/>
                    <a:pt x="0" y="761"/>
                  </a:cubicBezTo>
                  <a:cubicBezTo>
                    <a:pt x="61" y="1825"/>
                    <a:pt x="213" y="3041"/>
                    <a:pt x="152" y="4196"/>
                  </a:cubicBezTo>
                  <a:cubicBezTo>
                    <a:pt x="1946" y="3861"/>
                    <a:pt x="2219" y="1825"/>
                    <a:pt x="2341" y="1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969150" y="2718650"/>
              <a:ext cx="202150" cy="112250"/>
            </a:xfrm>
            <a:custGeom>
              <a:avLst/>
              <a:gdLst/>
              <a:ahLst/>
              <a:cxnLst/>
              <a:rect l="l" t="t" r="r" b="b"/>
              <a:pathLst>
                <a:path w="8086" h="4490" extrusionOk="0">
                  <a:moveTo>
                    <a:pt x="5945" y="1"/>
                  </a:moveTo>
                  <a:cubicBezTo>
                    <a:pt x="4573" y="1"/>
                    <a:pt x="3215" y="409"/>
                    <a:pt x="1976" y="1055"/>
                  </a:cubicBezTo>
                  <a:cubicBezTo>
                    <a:pt x="1520" y="1268"/>
                    <a:pt x="1003" y="1541"/>
                    <a:pt x="700" y="1997"/>
                  </a:cubicBezTo>
                  <a:cubicBezTo>
                    <a:pt x="213" y="2727"/>
                    <a:pt x="244" y="3669"/>
                    <a:pt x="0" y="4490"/>
                  </a:cubicBezTo>
                  <a:cubicBezTo>
                    <a:pt x="1003" y="3426"/>
                    <a:pt x="2341" y="2727"/>
                    <a:pt x="3709" y="2210"/>
                  </a:cubicBezTo>
                  <a:cubicBezTo>
                    <a:pt x="5076" y="1724"/>
                    <a:pt x="6535" y="1420"/>
                    <a:pt x="7994" y="1207"/>
                  </a:cubicBezTo>
                  <a:cubicBezTo>
                    <a:pt x="8086" y="842"/>
                    <a:pt x="7843" y="477"/>
                    <a:pt x="7539" y="295"/>
                  </a:cubicBezTo>
                  <a:cubicBezTo>
                    <a:pt x="7235" y="82"/>
                    <a:pt x="6870" y="52"/>
                    <a:pt x="6475" y="22"/>
                  </a:cubicBezTo>
                  <a:cubicBezTo>
                    <a:pt x="6298" y="8"/>
                    <a:pt x="6121" y="1"/>
                    <a:pt x="5945" y="1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933425" y="2475250"/>
              <a:ext cx="199125" cy="205450"/>
            </a:xfrm>
            <a:custGeom>
              <a:avLst/>
              <a:gdLst/>
              <a:ahLst/>
              <a:cxnLst/>
              <a:rect l="l" t="t" r="r" b="b"/>
              <a:pathLst>
                <a:path w="7965" h="8218" extrusionOk="0">
                  <a:moveTo>
                    <a:pt x="3192" y="1"/>
                  </a:moveTo>
                  <a:cubicBezTo>
                    <a:pt x="2736" y="517"/>
                    <a:pt x="2493" y="548"/>
                    <a:pt x="2129" y="1156"/>
                  </a:cubicBezTo>
                  <a:lnTo>
                    <a:pt x="2037" y="1611"/>
                  </a:lnTo>
                  <a:cubicBezTo>
                    <a:pt x="1946" y="1915"/>
                    <a:pt x="1764" y="2311"/>
                    <a:pt x="1429" y="2402"/>
                  </a:cubicBezTo>
                  <a:cubicBezTo>
                    <a:pt x="1004" y="2584"/>
                    <a:pt x="670" y="2827"/>
                    <a:pt x="274" y="3101"/>
                  </a:cubicBezTo>
                  <a:cubicBezTo>
                    <a:pt x="122" y="3222"/>
                    <a:pt x="1" y="3344"/>
                    <a:pt x="1" y="3526"/>
                  </a:cubicBezTo>
                  <a:cubicBezTo>
                    <a:pt x="1" y="3678"/>
                    <a:pt x="122" y="3739"/>
                    <a:pt x="214" y="3861"/>
                  </a:cubicBezTo>
                  <a:lnTo>
                    <a:pt x="822" y="4469"/>
                  </a:lnTo>
                  <a:cubicBezTo>
                    <a:pt x="730" y="5168"/>
                    <a:pt x="852" y="5867"/>
                    <a:pt x="882" y="6566"/>
                  </a:cubicBezTo>
                  <a:cubicBezTo>
                    <a:pt x="882" y="6931"/>
                    <a:pt x="882" y="7387"/>
                    <a:pt x="1095" y="7691"/>
                  </a:cubicBezTo>
                  <a:cubicBezTo>
                    <a:pt x="1338" y="7995"/>
                    <a:pt x="1673" y="8086"/>
                    <a:pt x="2037" y="8147"/>
                  </a:cubicBezTo>
                  <a:cubicBezTo>
                    <a:pt x="2296" y="8195"/>
                    <a:pt x="2558" y="8218"/>
                    <a:pt x="2822" y="8218"/>
                  </a:cubicBezTo>
                  <a:cubicBezTo>
                    <a:pt x="3888" y="8218"/>
                    <a:pt x="4971" y="7838"/>
                    <a:pt x="5898" y="7204"/>
                  </a:cubicBezTo>
                  <a:cubicBezTo>
                    <a:pt x="6657" y="6657"/>
                    <a:pt x="7296" y="5958"/>
                    <a:pt x="7569" y="5046"/>
                  </a:cubicBezTo>
                  <a:cubicBezTo>
                    <a:pt x="7964" y="3891"/>
                    <a:pt x="7569" y="2584"/>
                    <a:pt x="6809" y="1672"/>
                  </a:cubicBezTo>
                  <a:cubicBezTo>
                    <a:pt x="6050" y="760"/>
                    <a:pt x="5077" y="183"/>
                    <a:pt x="3922" y="1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985100" y="2475250"/>
              <a:ext cx="147450" cy="195325"/>
            </a:xfrm>
            <a:custGeom>
              <a:avLst/>
              <a:gdLst/>
              <a:ahLst/>
              <a:cxnLst/>
              <a:rect l="l" t="t" r="r" b="b"/>
              <a:pathLst>
                <a:path w="5898" h="7813" extrusionOk="0">
                  <a:moveTo>
                    <a:pt x="1125" y="1"/>
                  </a:moveTo>
                  <a:cubicBezTo>
                    <a:pt x="669" y="517"/>
                    <a:pt x="426" y="548"/>
                    <a:pt x="62" y="1156"/>
                  </a:cubicBezTo>
                  <a:lnTo>
                    <a:pt x="1" y="1429"/>
                  </a:lnTo>
                  <a:cubicBezTo>
                    <a:pt x="122" y="3526"/>
                    <a:pt x="2311" y="5715"/>
                    <a:pt x="2888" y="7812"/>
                  </a:cubicBezTo>
                  <a:cubicBezTo>
                    <a:pt x="3223" y="7660"/>
                    <a:pt x="3557" y="7478"/>
                    <a:pt x="3861" y="7295"/>
                  </a:cubicBezTo>
                  <a:cubicBezTo>
                    <a:pt x="4621" y="6748"/>
                    <a:pt x="5290" y="6019"/>
                    <a:pt x="5533" y="5107"/>
                  </a:cubicBezTo>
                  <a:cubicBezTo>
                    <a:pt x="5897" y="3891"/>
                    <a:pt x="5502" y="2584"/>
                    <a:pt x="4742" y="1672"/>
                  </a:cubicBezTo>
                  <a:cubicBezTo>
                    <a:pt x="3983" y="760"/>
                    <a:pt x="3010" y="183"/>
                    <a:pt x="1855" y="1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1984350" y="2507925"/>
              <a:ext cx="775" cy="7625"/>
            </a:xfrm>
            <a:custGeom>
              <a:avLst/>
              <a:gdLst/>
              <a:ahLst/>
              <a:cxnLst/>
              <a:rect l="l" t="t" r="r" b="b"/>
              <a:pathLst>
                <a:path w="31" h="305" extrusionOk="0">
                  <a:moveTo>
                    <a:pt x="31" y="1"/>
                  </a:moveTo>
                  <a:lnTo>
                    <a:pt x="0" y="304"/>
                  </a:lnTo>
                  <a:cubicBezTo>
                    <a:pt x="31" y="213"/>
                    <a:pt x="31" y="92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1985875" y="2418925"/>
              <a:ext cx="253825" cy="235675"/>
            </a:xfrm>
            <a:custGeom>
              <a:avLst/>
              <a:gdLst/>
              <a:ahLst/>
              <a:cxnLst/>
              <a:rect l="l" t="t" r="r" b="b"/>
              <a:pathLst>
                <a:path w="10153" h="9427" extrusionOk="0">
                  <a:moveTo>
                    <a:pt x="7923" y="0"/>
                  </a:moveTo>
                  <a:cubicBezTo>
                    <a:pt x="7674" y="0"/>
                    <a:pt x="7431" y="142"/>
                    <a:pt x="7265" y="308"/>
                  </a:cubicBezTo>
                  <a:cubicBezTo>
                    <a:pt x="7022" y="460"/>
                    <a:pt x="6809" y="643"/>
                    <a:pt x="6566" y="795"/>
                  </a:cubicBezTo>
                  <a:cubicBezTo>
                    <a:pt x="6231" y="612"/>
                    <a:pt x="5836" y="369"/>
                    <a:pt x="5563" y="278"/>
                  </a:cubicBezTo>
                  <a:cubicBezTo>
                    <a:pt x="5057" y="100"/>
                    <a:pt x="4532" y="8"/>
                    <a:pt x="4017" y="8"/>
                  </a:cubicBezTo>
                  <a:cubicBezTo>
                    <a:pt x="3387" y="8"/>
                    <a:pt x="2771" y="146"/>
                    <a:pt x="2219" y="430"/>
                  </a:cubicBezTo>
                  <a:lnTo>
                    <a:pt x="1186" y="65"/>
                  </a:lnTo>
                  <a:cubicBezTo>
                    <a:pt x="547" y="491"/>
                    <a:pt x="274" y="1342"/>
                    <a:pt x="152" y="2132"/>
                  </a:cubicBezTo>
                  <a:cubicBezTo>
                    <a:pt x="0" y="3500"/>
                    <a:pt x="395" y="4898"/>
                    <a:pt x="1064" y="6053"/>
                  </a:cubicBezTo>
                  <a:cubicBezTo>
                    <a:pt x="1763" y="7178"/>
                    <a:pt x="3009" y="8637"/>
                    <a:pt x="4134" y="9245"/>
                  </a:cubicBezTo>
                  <a:cubicBezTo>
                    <a:pt x="4395" y="9375"/>
                    <a:pt x="4634" y="9427"/>
                    <a:pt x="4865" y="9427"/>
                  </a:cubicBezTo>
                  <a:cubicBezTo>
                    <a:pt x="5225" y="9427"/>
                    <a:pt x="5569" y="9301"/>
                    <a:pt x="5958" y="9153"/>
                  </a:cubicBezTo>
                  <a:cubicBezTo>
                    <a:pt x="6049" y="9123"/>
                    <a:pt x="6079" y="9123"/>
                    <a:pt x="6110" y="9093"/>
                  </a:cubicBezTo>
                  <a:cubicBezTo>
                    <a:pt x="6414" y="8971"/>
                    <a:pt x="6778" y="8819"/>
                    <a:pt x="7022" y="8637"/>
                  </a:cubicBezTo>
                  <a:cubicBezTo>
                    <a:pt x="7903" y="8029"/>
                    <a:pt x="8541" y="7208"/>
                    <a:pt x="9149" y="6357"/>
                  </a:cubicBezTo>
                  <a:cubicBezTo>
                    <a:pt x="9666" y="5597"/>
                    <a:pt x="10152" y="4746"/>
                    <a:pt x="10122" y="3864"/>
                  </a:cubicBezTo>
                  <a:cubicBezTo>
                    <a:pt x="10061" y="3226"/>
                    <a:pt x="9818" y="2649"/>
                    <a:pt x="9514" y="2102"/>
                  </a:cubicBezTo>
                  <a:cubicBezTo>
                    <a:pt x="9240" y="1554"/>
                    <a:pt x="8936" y="1068"/>
                    <a:pt x="8602" y="521"/>
                  </a:cubicBezTo>
                  <a:cubicBezTo>
                    <a:pt x="8450" y="308"/>
                    <a:pt x="8237" y="35"/>
                    <a:pt x="7994" y="4"/>
                  </a:cubicBezTo>
                  <a:cubicBezTo>
                    <a:pt x="7971" y="2"/>
                    <a:pt x="7947" y="0"/>
                    <a:pt x="7923" y="0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007150" y="2460050"/>
              <a:ext cx="145925" cy="84375"/>
            </a:xfrm>
            <a:custGeom>
              <a:avLst/>
              <a:gdLst/>
              <a:ahLst/>
              <a:cxnLst/>
              <a:rect l="l" t="t" r="r" b="b"/>
              <a:pathLst>
                <a:path w="5837" h="3375" extrusionOk="0">
                  <a:moveTo>
                    <a:pt x="4742" y="1"/>
                  </a:moveTo>
                  <a:lnTo>
                    <a:pt x="4742" y="1"/>
                  </a:lnTo>
                  <a:cubicBezTo>
                    <a:pt x="4772" y="213"/>
                    <a:pt x="4651" y="457"/>
                    <a:pt x="4438" y="548"/>
                  </a:cubicBezTo>
                  <a:cubicBezTo>
                    <a:pt x="4352" y="605"/>
                    <a:pt x="4245" y="635"/>
                    <a:pt x="4138" y="635"/>
                  </a:cubicBezTo>
                  <a:cubicBezTo>
                    <a:pt x="4018" y="635"/>
                    <a:pt x="3896" y="598"/>
                    <a:pt x="3800" y="517"/>
                  </a:cubicBezTo>
                  <a:cubicBezTo>
                    <a:pt x="3648" y="669"/>
                    <a:pt x="3496" y="821"/>
                    <a:pt x="3374" y="1004"/>
                  </a:cubicBezTo>
                  <a:cubicBezTo>
                    <a:pt x="3247" y="877"/>
                    <a:pt x="3058" y="814"/>
                    <a:pt x="2892" y="814"/>
                  </a:cubicBezTo>
                  <a:cubicBezTo>
                    <a:pt x="2859" y="814"/>
                    <a:pt x="2827" y="816"/>
                    <a:pt x="2797" y="821"/>
                  </a:cubicBezTo>
                  <a:cubicBezTo>
                    <a:pt x="2584" y="821"/>
                    <a:pt x="2371" y="943"/>
                    <a:pt x="2189" y="973"/>
                  </a:cubicBezTo>
                  <a:cubicBezTo>
                    <a:pt x="1976" y="1024"/>
                    <a:pt x="1753" y="1051"/>
                    <a:pt x="1529" y="1051"/>
                  </a:cubicBezTo>
                  <a:cubicBezTo>
                    <a:pt x="1081" y="1051"/>
                    <a:pt x="628" y="943"/>
                    <a:pt x="243" y="700"/>
                  </a:cubicBezTo>
                  <a:lnTo>
                    <a:pt x="243" y="700"/>
                  </a:lnTo>
                  <a:cubicBezTo>
                    <a:pt x="0" y="1581"/>
                    <a:pt x="91" y="2584"/>
                    <a:pt x="517" y="3375"/>
                  </a:cubicBezTo>
                  <a:cubicBezTo>
                    <a:pt x="304" y="2736"/>
                    <a:pt x="304" y="2128"/>
                    <a:pt x="456" y="1551"/>
                  </a:cubicBezTo>
                  <a:lnTo>
                    <a:pt x="456" y="1551"/>
                  </a:lnTo>
                  <a:cubicBezTo>
                    <a:pt x="456" y="2037"/>
                    <a:pt x="608" y="2523"/>
                    <a:pt x="851" y="2979"/>
                  </a:cubicBezTo>
                  <a:cubicBezTo>
                    <a:pt x="912" y="2645"/>
                    <a:pt x="942" y="2280"/>
                    <a:pt x="973" y="1916"/>
                  </a:cubicBezTo>
                  <a:cubicBezTo>
                    <a:pt x="1216" y="2159"/>
                    <a:pt x="1459" y="2311"/>
                    <a:pt x="1763" y="2432"/>
                  </a:cubicBezTo>
                  <a:cubicBezTo>
                    <a:pt x="1824" y="2189"/>
                    <a:pt x="1885" y="1976"/>
                    <a:pt x="1915" y="1733"/>
                  </a:cubicBezTo>
                  <a:cubicBezTo>
                    <a:pt x="2037" y="1916"/>
                    <a:pt x="2219" y="2128"/>
                    <a:pt x="2462" y="2189"/>
                  </a:cubicBezTo>
                  <a:cubicBezTo>
                    <a:pt x="2523" y="2037"/>
                    <a:pt x="2584" y="1885"/>
                    <a:pt x="2645" y="1764"/>
                  </a:cubicBezTo>
                  <a:cubicBezTo>
                    <a:pt x="2726" y="1872"/>
                    <a:pt x="2856" y="1981"/>
                    <a:pt x="2992" y="1981"/>
                  </a:cubicBezTo>
                  <a:cubicBezTo>
                    <a:pt x="3008" y="1981"/>
                    <a:pt x="3024" y="1980"/>
                    <a:pt x="3040" y="1976"/>
                  </a:cubicBezTo>
                  <a:cubicBezTo>
                    <a:pt x="3070" y="1855"/>
                    <a:pt x="3101" y="1703"/>
                    <a:pt x="3131" y="1581"/>
                  </a:cubicBezTo>
                  <a:cubicBezTo>
                    <a:pt x="3182" y="1736"/>
                    <a:pt x="3321" y="1868"/>
                    <a:pt x="3473" y="1868"/>
                  </a:cubicBezTo>
                  <a:cubicBezTo>
                    <a:pt x="3501" y="1868"/>
                    <a:pt x="3529" y="1864"/>
                    <a:pt x="3556" y="1855"/>
                  </a:cubicBezTo>
                  <a:cubicBezTo>
                    <a:pt x="3739" y="1824"/>
                    <a:pt x="3830" y="1551"/>
                    <a:pt x="3739" y="1399"/>
                  </a:cubicBezTo>
                  <a:lnTo>
                    <a:pt x="3739" y="1399"/>
                  </a:lnTo>
                  <a:cubicBezTo>
                    <a:pt x="3891" y="1520"/>
                    <a:pt x="4012" y="1581"/>
                    <a:pt x="4164" y="1703"/>
                  </a:cubicBezTo>
                  <a:cubicBezTo>
                    <a:pt x="4256" y="1612"/>
                    <a:pt x="4256" y="1520"/>
                    <a:pt x="4164" y="1429"/>
                  </a:cubicBezTo>
                  <a:lnTo>
                    <a:pt x="4164" y="1429"/>
                  </a:lnTo>
                  <a:cubicBezTo>
                    <a:pt x="4453" y="1509"/>
                    <a:pt x="4759" y="1547"/>
                    <a:pt x="5059" y="1547"/>
                  </a:cubicBezTo>
                  <a:cubicBezTo>
                    <a:pt x="5328" y="1547"/>
                    <a:pt x="5592" y="1517"/>
                    <a:pt x="5836" y="1460"/>
                  </a:cubicBezTo>
                  <a:cubicBezTo>
                    <a:pt x="5350" y="1095"/>
                    <a:pt x="4955" y="609"/>
                    <a:pt x="4742" y="1"/>
                  </a:cubicBezTo>
                  <a:close/>
                </a:path>
              </a:pathLst>
            </a:custGeom>
            <a:solidFill>
              <a:srgbClr val="7D7A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137850" y="2440200"/>
              <a:ext cx="26625" cy="48750"/>
            </a:xfrm>
            <a:custGeom>
              <a:avLst/>
              <a:gdLst/>
              <a:ahLst/>
              <a:cxnLst/>
              <a:rect l="l" t="t" r="r" b="b"/>
              <a:pathLst>
                <a:path w="1065" h="1950" extrusionOk="0">
                  <a:moveTo>
                    <a:pt x="181" y="0"/>
                  </a:moveTo>
                  <a:cubicBezTo>
                    <a:pt x="144" y="0"/>
                    <a:pt x="113" y="25"/>
                    <a:pt x="91" y="96"/>
                  </a:cubicBezTo>
                  <a:cubicBezTo>
                    <a:pt x="0" y="247"/>
                    <a:pt x="91" y="399"/>
                    <a:pt x="122" y="551"/>
                  </a:cubicBezTo>
                  <a:cubicBezTo>
                    <a:pt x="304" y="1129"/>
                    <a:pt x="517" y="1706"/>
                    <a:pt x="1064" y="1950"/>
                  </a:cubicBezTo>
                  <a:cubicBezTo>
                    <a:pt x="882" y="1342"/>
                    <a:pt x="730" y="673"/>
                    <a:pt x="639" y="35"/>
                  </a:cubicBezTo>
                  <a:cubicBezTo>
                    <a:pt x="596" y="105"/>
                    <a:pt x="549" y="130"/>
                    <a:pt x="500" y="130"/>
                  </a:cubicBezTo>
                  <a:cubicBezTo>
                    <a:pt x="388" y="130"/>
                    <a:pt x="268" y="0"/>
                    <a:pt x="181" y="0"/>
                  </a:cubicBez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1735850" y="3801250"/>
              <a:ext cx="257650" cy="664950"/>
            </a:xfrm>
            <a:custGeom>
              <a:avLst/>
              <a:gdLst/>
              <a:ahLst/>
              <a:cxnLst/>
              <a:rect l="l" t="t" r="r" b="b"/>
              <a:pathLst>
                <a:path w="10306" h="26598" extrusionOk="0">
                  <a:moveTo>
                    <a:pt x="5320" y="1"/>
                  </a:moveTo>
                  <a:cubicBezTo>
                    <a:pt x="4712" y="6475"/>
                    <a:pt x="5928" y="5533"/>
                    <a:pt x="4712" y="20518"/>
                  </a:cubicBezTo>
                  <a:cubicBezTo>
                    <a:pt x="3740" y="22281"/>
                    <a:pt x="2554" y="24013"/>
                    <a:pt x="730" y="25016"/>
                  </a:cubicBezTo>
                  <a:cubicBezTo>
                    <a:pt x="426" y="25229"/>
                    <a:pt x="1" y="25442"/>
                    <a:pt x="92" y="25867"/>
                  </a:cubicBezTo>
                  <a:cubicBezTo>
                    <a:pt x="123" y="26050"/>
                    <a:pt x="244" y="26202"/>
                    <a:pt x="396" y="26323"/>
                  </a:cubicBezTo>
                  <a:cubicBezTo>
                    <a:pt x="700" y="26577"/>
                    <a:pt x="1110" y="26598"/>
                    <a:pt x="1484" y="26598"/>
                  </a:cubicBezTo>
                  <a:cubicBezTo>
                    <a:pt x="1559" y="26598"/>
                    <a:pt x="1632" y="26597"/>
                    <a:pt x="1703" y="26597"/>
                  </a:cubicBezTo>
                  <a:cubicBezTo>
                    <a:pt x="4104" y="26506"/>
                    <a:pt x="3892" y="25594"/>
                    <a:pt x="5077" y="25168"/>
                  </a:cubicBezTo>
                  <a:cubicBezTo>
                    <a:pt x="6050" y="24804"/>
                    <a:pt x="6627" y="24986"/>
                    <a:pt x="7205" y="24105"/>
                  </a:cubicBezTo>
                  <a:cubicBezTo>
                    <a:pt x="7417" y="23740"/>
                    <a:pt x="7357" y="23284"/>
                    <a:pt x="7235" y="22797"/>
                  </a:cubicBezTo>
                  <a:cubicBezTo>
                    <a:pt x="7083" y="22098"/>
                    <a:pt x="7235" y="21156"/>
                    <a:pt x="7357" y="20457"/>
                  </a:cubicBezTo>
                  <a:cubicBezTo>
                    <a:pt x="8025" y="16901"/>
                    <a:pt x="8633" y="14621"/>
                    <a:pt x="9332" y="11612"/>
                  </a:cubicBezTo>
                  <a:cubicBezTo>
                    <a:pt x="10244" y="7782"/>
                    <a:pt x="10305" y="4043"/>
                    <a:pt x="10123" y="1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1855925" y="3801250"/>
              <a:ext cx="138325" cy="444300"/>
            </a:xfrm>
            <a:custGeom>
              <a:avLst/>
              <a:gdLst/>
              <a:ahLst/>
              <a:cxnLst/>
              <a:rect l="l" t="t" r="r" b="b"/>
              <a:pathLst>
                <a:path w="5533" h="17772" extrusionOk="0">
                  <a:moveTo>
                    <a:pt x="578" y="1"/>
                  </a:moveTo>
                  <a:cubicBezTo>
                    <a:pt x="0" y="5989"/>
                    <a:pt x="973" y="5624"/>
                    <a:pt x="183" y="17265"/>
                  </a:cubicBezTo>
                  <a:cubicBezTo>
                    <a:pt x="784" y="17629"/>
                    <a:pt x="1288" y="17771"/>
                    <a:pt x="1716" y="17771"/>
                  </a:cubicBezTo>
                  <a:cubicBezTo>
                    <a:pt x="2432" y="17771"/>
                    <a:pt x="2933" y="17369"/>
                    <a:pt x="3314" y="16931"/>
                  </a:cubicBezTo>
                  <a:cubicBezTo>
                    <a:pt x="3709" y="15107"/>
                    <a:pt x="4104" y="13527"/>
                    <a:pt x="4560" y="11612"/>
                  </a:cubicBezTo>
                  <a:cubicBezTo>
                    <a:pt x="5472" y="7752"/>
                    <a:pt x="5532" y="4043"/>
                    <a:pt x="5350" y="1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1761700" y="4411450"/>
              <a:ext cx="88175" cy="22375"/>
            </a:xfrm>
            <a:custGeom>
              <a:avLst/>
              <a:gdLst/>
              <a:ahLst/>
              <a:cxnLst/>
              <a:rect l="l" t="t" r="r" b="b"/>
              <a:pathLst>
                <a:path w="3527" h="895" extrusionOk="0">
                  <a:moveTo>
                    <a:pt x="3526" y="0"/>
                  </a:moveTo>
                  <a:lnTo>
                    <a:pt x="3526" y="0"/>
                  </a:lnTo>
                  <a:cubicBezTo>
                    <a:pt x="2888" y="304"/>
                    <a:pt x="2158" y="304"/>
                    <a:pt x="1399" y="304"/>
                  </a:cubicBezTo>
                  <a:cubicBezTo>
                    <a:pt x="1186" y="304"/>
                    <a:pt x="912" y="304"/>
                    <a:pt x="699" y="213"/>
                  </a:cubicBezTo>
                  <a:cubicBezTo>
                    <a:pt x="639" y="152"/>
                    <a:pt x="608" y="122"/>
                    <a:pt x="548" y="122"/>
                  </a:cubicBezTo>
                  <a:cubicBezTo>
                    <a:pt x="487" y="122"/>
                    <a:pt x="426" y="152"/>
                    <a:pt x="396" y="213"/>
                  </a:cubicBezTo>
                  <a:cubicBezTo>
                    <a:pt x="274" y="274"/>
                    <a:pt x="122" y="396"/>
                    <a:pt x="0" y="517"/>
                  </a:cubicBezTo>
                  <a:lnTo>
                    <a:pt x="244" y="608"/>
                  </a:lnTo>
                  <a:cubicBezTo>
                    <a:pt x="592" y="793"/>
                    <a:pt x="982" y="894"/>
                    <a:pt x="1376" y="894"/>
                  </a:cubicBezTo>
                  <a:cubicBezTo>
                    <a:pt x="1566" y="894"/>
                    <a:pt x="1758" y="871"/>
                    <a:pt x="1946" y="821"/>
                  </a:cubicBezTo>
                  <a:cubicBezTo>
                    <a:pt x="2523" y="700"/>
                    <a:pt x="3040" y="396"/>
                    <a:pt x="3526" y="0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1735850" y="4373450"/>
              <a:ext cx="185450" cy="92750"/>
            </a:xfrm>
            <a:custGeom>
              <a:avLst/>
              <a:gdLst/>
              <a:ahLst/>
              <a:cxnLst/>
              <a:rect l="l" t="t" r="r" b="b"/>
              <a:pathLst>
                <a:path w="7418" h="3710" extrusionOk="0">
                  <a:moveTo>
                    <a:pt x="7266" y="1"/>
                  </a:moveTo>
                  <a:lnTo>
                    <a:pt x="7266" y="1"/>
                  </a:lnTo>
                  <a:cubicBezTo>
                    <a:pt x="5989" y="973"/>
                    <a:pt x="4621" y="2098"/>
                    <a:pt x="3041" y="2280"/>
                  </a:cubicBezTo>
                  <a:cubicBezTo>
                    <a:pt x="2917" y="2297"/>
                    <a:pt x="2792" y="2306"/>
                    <a:pt x="2667" y="2306"/>
                  </a:cubicBezTo>
                  <a:cubicBezTo>
                    <a:pt x="2121" y="2306"/>
                    <a:pt x="1588" y="2141"/>
                    <a:pt x="1217" y="1794"/>
                  </a:cubicBezTo>
                  <a:cubicBezTo>
                    <a:pt x="1065" y="1916"/>
                    <a:pt x="913" y="2037"/>
                    <a:pt x="730" y="2128"/>
                  </a:cubicBezTo>
                  <a:cubicBezTo>
                    <a:pt x="426" y="2341"/>
                    <a:pt x="1" y="2554"/>
                    <a:pt x="92" y="2979"/>
                  </a:cubicBezTo>
                  <a:cubicBezTo>
                    <a:pt x="123" y="3162"/>
                    <a:pt x="244" y="3314"/>
                    <a:pt x="396" y="3435"/>
                  </a:cubicBezTo>
                  <a:cubicBezTo>
                    <a:pt x="700" y="3689"/>
                    <a:pt x="1110" y="3710"/>
                    <a:pt x="1501" y="3710"/>
                  </a:cubicBezTo>
                  <a:cubicBezTo>
                    <a:pt x="1580" y="3710"/>
                    <a:pt x="1657" y="3709"/>
                    <a:pt x="1733" y="3709"/>
                  </a:cubicBezTo>
                  <a:cubicBezTo>
                    <a:pt x="4104" y="3618"/>
                    <a:pt x="3892" y="2706"/>
                    <a:pt x="5077" y="2280"/>
                  </a:cubicBezTo>
                  <a:cubicBezTo>
                    <a:pt x="6050" y="1916"/>
                    <a:pt x="6627" y="2098"/>
                    <a:pt x="7205" y="1217"/>
                  </a:cubicBezTo>
                  <a:cubicBezTo>
                    <a:pt x="7417" y="882"/>
                    <a:pt x="7387" y="457"/>
                    <a:pt x="7266" y="1"/>
                  </a:cubicBez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1846050" y="3438800"/>
              <a:ext cx="237875" cy="776000"/>
            </a:xfrm>
            <a:custGeom>
              <a:avLst/>
              <a:gdLst/>
              <a:ahLst/>
              <a:cxnLst/>
              <a:rect l="l" t="t" r="r" b="b"/>
              <a:pathLst>
                <a:path w="9515" h="31040" extrusionOk="0">
                  <a:moveTo>
                    <a:pt x="699" y="0"/>
                  </a:moveTo>
                  <a:cubicBezTo>
                    <a:pt x="760" y="2280"/>
                    <a:pt x="517" y="5076"/>
                    <a:pt x="426" y="7356"/>
                  </a:cubicBezTo>
                  <a:cubicBezTo>
                    <a:pt x="365" y="9666"/>
                    <a:pt x="61" y="11976"/>
                    <a:pt x="61" y="14286"/>
                  </a:cubicBezTo>
                  <a:cubicBezTo>
                    <a:pt x="0" y="19757"/>
                    <a:pt x="1338" y="25320"/>
                    <a:pt x="213" y="30608"/>
                  </a:cubicBezTo>
                  <a:cubicBezTo>
                    <a:pt x="1084" y="30899"/>
                    <a:pt x="1988" y="31040"/>
                    <a:pt x="2895" y="31040"/>
                  </a:cubicBezTo>
                  <a:cubicBezTo>
                    <a:pt x="4078" y="31040"/>
                    <a:pt x="5265" y="30799"/>
                    <a:pt x="6383" y="30335"/>
                  </a:cubicBezTo>
                  <a:cubicBezTo>
                    <a:pt x="7113" y="21672"/>
                    <a:pt x="8055" y="10031"/>
                    <a:pt x="9514" y="669"/>
                  </a:cubicBezTo>
                  <a:lnTo>
                    <a:pt x="9514" y="669"/>
                  </a:lnTo>
                  <a:cubicBezTo>
                    <a:pt x="8459" y="755"/>
                    <a:pt x="7222" y="841"/>
                    <a:pt x="5959" y="841"/>
                  </a:cubicBezTo>
                  <a:cubicBezTo>
                    <a:pt x="4091" y="841"/>
                    <a:pt x="2168" y="653"/>
                    <a:pt x="699" y="0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1933425" y="3491225"/>
              <a:ext cx="133025" cy="725725"/>
            </a:xfrm>
            <a:custGeom>
              <a:avLst/>
              <a:gdLst/>
              <a:ahLst/>
              <a:cxnLst/>
              <a:rect l="l" t="t" r="r" b="b"/>
              <a:pathLst>
                <a:path w="5321" h="29029" extrusionOk="0">
                  <a:moveTo>
                    <a:pt x="4013" y="0"/>
                  </a:moveTo>
                  <a:cubicBezTo>
                    <a:pt x="4074" y="487"/>
                    <a:pt x="4104" y="1003"/>
                    <a:pt x="3922" y="1611"/>
                  </a:cubicBezTo>
                  <a:cubicBezTo>
                    <a:pt x="2554" y="5441"/>
                    <a:pt x="92" y="11125"/>
                    <a:pt x="92" y="14590"/>
                  </a:cubicBezTo>
                  <a:cubicBezTo>
                    <a:pt x="92" y="19636"/>
                    <a:pt x="92" y="23648"/>
                    <a:pt x="1" y="29028"/>
                  </a:cubicBezTo>
                  <a:cubicBezTo>
                    <a:pt x="1034" y="28998"/>
                    <a:pt x="1977" y="28724"/>
                    <a:pt x="2949" y="28299"/>
                  </a:cubicBezTo>
                  <a:cubicBezTo>
                    <a:pt x="3648" y="19606"/>
                    <a:pt x="3891" y="9393"/>
                    <a:pt x="5320" y="31"/>
                  </a:cubicBezTo>
                  <a:lnTo>
                    <a:pt x="5320" y="31"/>
                  </a:lnTo>
                  <a:cubicBezTo>
                    <a:pt x="5179" y="50"/>
                    <a:pt x="5043" y="57"/>
                    <a:pt x="4910" y="57"/>
                  </a:cubicBezTo>
                  <a:cubicBezTo>
                    <a:pt x="4613" y="57"/>
                    <a:pt x="4328" y="21"/>
                    <a:pt x="4013" y="0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955475" y="3830125"/>
              <a:ext cx="213550" cy="702325"/>
            </a:xfrm>
            <a:custGeom>
              <a:avLst/>
              <a:gdLst/>
              <a:ahLst/>
              <a:cxnLst/>
              <a:rect l="l" t="t" r="r" b="b"/>
              <a:pathLst>
                <a:path w="8542" h="28093" extrusionOk="0">
                  <a:moveTo>
                    <a:pt x="760" y="1"/>
                  </a:moveTo>
                  <a:cubicBezTo>
                    <a:pt x="1794" y="6536"/>
                    <a:pt x="3952" y="14712"/>
                    <a:pt x="4803" y="21308"/>
                  </a:cubicBezTo>
                  <a:cubicBezTo>
                    <a:pt x="4955" y="22524"/>
                    <a:pt x="4712" y="23557"/>
                    <a:pt x="4043" y="24560"/>
                  </a:cubicBezTo>
                  <a:lnTo>
                    <a:pt x="3040" y="25351"/>
                  </a:lnTo>
                  <a:cubicBezTo>
                    <a:pt x="1520" y="26232"/>
                    <a:pt x="0" y="27144"/>
                    <a:pt x="730" y="27722"/>
                  </a:cubicBezTo>
                  <a:cubicBezTo>
                    <a:pt x="1216" y="27971"/>
                    <a:pt x="1820" y="28092"/>
                    <a:pt x="2478" y="28092"/>
                  </a:cubicBezTo>
                  <a:cubicBezTo>
                    <a:pt x="3425" y="28092"/>
                    <a:pt x="4485" y="27841"/>
                    <a:pt x="5472" y="27357"/>
                  </a:cubicBezTo>
                  <a:cubicBezTo>
                    <a:pt x="6110" y="27053"/>
                    <a:pt x="6931" y="27205"/>
                    <a:pt x="7143" y="26962"/>
                  </a:cubicBezTo>
                  <a:cubicBezTo>
                    <a:pt x="7417" y="26597"/>
                    <a:pt x="7386" y="26050"/>
                    <a:pt x="7326" y="25533"/>
                  </a:cubicBezTo>
                  <a:cubicBezTo>
                    <a:pt x="7295" y="25016"/>
                    <a:pt x="7234" y="24500"/>
                    <a:pt x="7143" y="23983"/>
                  </a:cubicBezTo>
                  <a:cubicBezTo>
                    <a:pt x="7022" y="23193"/>
                    <a:pt x="7082" y="22402"/>
                    <a:pt x="7234" y="21582"/>
                  </a:cubicBezTo>
                  <a:cubicBezTo>
                    <a:pt x="8541" y="15077"/>
                    <a:pt x="7569" y="6870"/>
                    <a:pt x="6687" y="1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974475" y="3829375"/>
              <a:ext cx="190000" cy="520450"/>
            </a:xfrm>
            <a:custGeom>
              <a:avLst/>
              <a:gdLst/>
              <a:ahLst/>
              <a:cxnLst/>
              <a:rect l="l" t="t" r="r" b="b"/>
              <a:pathLst>
                <a:path w="7600" h="20818" extrusionOk="0">
                  <a:moveTo>
                    <a:pt x="0" y="0"/>
                  </a:moveTo>
                  <a:cubicBezTo>
                    <a:pt x="1003" y="6323"/>
                    <a:pt x="3070" y="14134"/>
                    <a:pt x="3952" y="20639"/>
                  </a:cubicBezTo>
                  <a:cubicBezTo>
                    <a:pt x="4253" y="20764"/>
                    <a:pt x="4547" y="20818"/>
                    <a:pt x="4827" y="20818"/>
                  </a:cubicBezTo>
                  <a:cubicBezTo>
                    <a:pt x="5704" y="20818"/>
                    <a:pt x="6440" y="20288"/>
                    <a:pt x="6809" y="19758"/>
                  </a:cubicBezTo>
                  <a:cubicBezTo>
                    <a:pt x="7599" y="13618"/>
                    <a:pt x="6718" y="6262"/>
                    <a:pt x="5927" y="0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2123400" y="4447175"/>
              <a:ext cx="6875" cy="15500"/>
            </a:xfrm>
            <a:custGeom>
              <a:avLst/>
              <a:gdLst/>
              <a:ahLst/>
              <a:cxnLst/>
              <a:rect l="l" t="t" r="r" b="b"/>
              <a:pathLst>
                <a:path w="275" h="620" extrusionOk="0">
                  <a:moveTo>
                    <a:pt x="274" y="0"/>
                  </a:moveTo>
                  <a:lnTo>
                    <a:pt x="274" y="0"/>
                  </a:lnTo>
                  <a:cubicBezTo>
                    <a:pt x="153" y="182"/>
                    <a:pt x="92" y="395"/>
                    <a:pt x="1" y="608"/>
                  </a:cubicBezTo>
                  <a:cubicBezTo>
                    <a:pt x="17" y="616"/>
                    <a:pt x="33" y="620"/>
                    <a:pt x="49" y="620"/>
                  </a:cubicBezTo>
                  <a:cubicBezTo>
                    <a:pt x="92" y="620"/>
                    <a:pt x="130" y="592"/>
                    <a:pt x="153" y="547"/>
                  </a:cubicBezTo>
                  <a:cubicBezTo>
                    <a:pt x="214" y="517"/>
                    <a:pt x="214" y="486"/>
                    <a:pt x="244" y="395"/>
                  </a:cubicBezTo>
                  <a:cubicBezTo>
                    <a:pt x="274" y="243"/>
                    <a:pt x="274" y="152"/>
                    <a:pt x="274" y="0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989675" y="4477550"/>
              <a:ext cx="136800" cy="35000"/>
            </a:xfrm>
            <a:custGeom>
              <a:avLst/>
              <a:gdLst/>
              <a:ahLst/>
              <a:cxnLst/>
              <a:rect l="l" t="t" r="r" b="b"/>
              <a:pathLst>
                <a:path w="5472" h="1400" extrusionOk="0">
                  <a:moveTo>
                    <a:pt x="5471" y="1"/>
                  </a:moveTo>
                  <a:cubicBezTo>
                    <a:pt x="4651" y="62"/>
                    <a:pt x="3800" y="396"/>
                    <a:pt x="2979" y="548"/>
                  </a:cubicBezTo>
                  <a:cubicBezTo>
                    <a:pt x="2685" y="600"/>
                    <a:pt x="2381" y="635"/>
                    <a:pt x="2079" y="635"/>
                  </a:cubicBezTo>
                  <a:cubicBezTo>
                    <a:pt x="1506" y="635"/>
                    <a:pt x="944" y="511"/>
                    <a:pt x="486" y="153"/>
                  </a:cubicBezTo>
                  <a:cubicBezTo>
                    <a:pt x="334" y="305"/>
                    <a:pt x="152" y="396"/>
                    <a:pt x="0" y="518"/>
                  </a:cubicBezTo>
                  <a:cubicBezTo>
                    <a:pt x="304" y="1065"/>
                    <a:pt x="882" y="1399"/>
                    <a:pt x="1459" y="1399"/>
                  </a:cubicBezTo>
                  <a:cubicBezTo>
                    <a:pt x="1763" y="1399"/>
                    <a:pt x="2067" y="1277"/>
                    <a:pt x="2371" y="1217"/>
                  </a:cubicBezTo>
                  <a:cubicBezTo>
                    <a:pt x="3435" y="852"/>
                    <a:pt x="4438" y="457"/>
                    <a:pt x="5471" y="1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962300" y="4467675"/>
              <a:ext cx="177850" cy="63300"/>
            </a:xfrm>
            <a:custGeom>
              <a:avLst/>
              <a:gdLst/>
              <a:ahLst/>
              <a:cxnLst/>
              <a:rect l="l" t="t" r="r" b="b"/>
              <a:pathLst>
                <a:path w="7114" h="2532" extrusionOk="0">
                  <a:moveTo>
                    <a:pt x="7022" y="1"/>
                  </a:moveTo>
                  <a:cubicBezTo>
                    <a:pt x="6232" y="183"/>
                    <a:pt x="5381" y="700"/>
                    <a:pt x="4621" y="1004"/>
                  </a:cubicBezTo>
                  <a:cubicBezTo>
                    <a:pt x="4143" y="1195"/>
                    <a:pt x="3438" y="1424"/>
                    <a:pt x="2819" y="1424"/>
                  </a:cubicBezTo>
                  <a:cubicBezTo>
                    <a:pt x="2652" y="1424"/>
                    <a:pt x="2490" y="1407"/>
                    <a:pt x="2341" y="1369"/>
                  </a:cubicBezTo>
                  <a:cubicBezTo>
                    <a:pt x="1885" y="1247"/>
                    <a:pt x="1551" y="1034"/>
                    <a:pt x="1338" y="730"/>
                  </a:cubicBezTo>
                  <a:cubicBezTo>
                    <a:pt x="487" y="1308"/>
                    <a:pt x="1" y="1824"/>
                    <a:pt x="426" y="2159"/>
                  </a:cubicBezTo>
                  <a:cubicBezTo>
                    <a:pt x="904" y="2410"/>
                    <a:pt x="1512" y="2532"/>
                    <a:pt x="2179" y="2532"/>
                  </a:cubicBezTo>
                  <a:cubicBezTo>
                    <a:pt x="3124" y="2532"/>
                    <a:pt x="4188" y="2288"/>
                    <a:pt x="5168" y="1824"/>
                  </a:cubicBezTo>
                  <a:cubicBezTo>
                    <a:pt x="5806" y="1521"/>
                    <a:pt x="6597" y="1672"/>
                    <a:pt x="6840" y="1399"/>
                  </a:cubicBezTo>
                  <a:cubicBezTo>
                    <a:pt x="7113" y="1065"/>
                    <a:pt x="7053" y="487"/>
                    <a:pt x="7022" y="1"/>
                  </a:cubicBez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944075" y="3425875"/>
              <a:ext cx="274350" cy="906075"/>
            </a:xfrm>
            <a:custGeom>
              <a:avLst/>
              <a:gdLst/>
              <a:ahLst/>
              <a:cxnLst/>
              <a:rect l="l" t="t" r="r" b="b"/>
              <a:pathLst>
                <a:path w="10974" h="36243" extrusionOk="0">
                  <a:moveTo>
                    <a:pt x="7599" y="0"/>
                  </a:moveTo>
                  <a:cubicBezTo>
                    <a:pt x="5198" y="92"/>
                    <a:pt x="2766" y="213"/>
                    <a:pt x="335" y="335"/>
                  </a:cubicBezTo>
                  <a:cubicBezTo>
                    <a:pt x="1703" y="5320"/>
                    <a:pt x="0" y="10669"/>
                    <a:pt x="456" y="15836"/>
                  </a:cubicBezTo>
                  <a:cubicBezTo>
                    <a:pt x="639" y="17934"/>
                    <a:pt x="1216" y="19970"/>
                    <a:pt x="1551" y="22068"/>
                  </a:cubicBezTo>
                  <a:cubicBezTo>
                    <a:pt x="2250" y="26141"/>
                    <a:pt x="3465" y="31521"/>
                    <a:pt x="3070" y="35624"/>
                  </a:cubicBezTo>
                  <a:cubicBezTo>
                    <a:pt x="3920" y="36065"/>
                    <a:pt x="4749" y="36242"/>
                    <a:pt x="5560" y="36242"/>
                  </a:cubicBezTo>
                  <a:cubicBezTo>
                    <a:pt x="6983" y="36242"/>
                    <a:pt x="8349" y="35697"/>
                    <a:pt x="9666" y="35077"/>
                  </a:cubicBezTo>
                  <a:cubicBezTo>
                    <a:pt x="10973" y="28238"/>
                    <a:pt x="7265" y="20244"/>
                    <a:pt x="8086" y="13344"/>
                  </a:cubicBezTo>
                  <a:cubicBezTo>
                    <a:pt x="8602" y="9423"/>
                    <a:pt x="9970" y="5411"/>
                    <a:pt x="8937" y="1611"/>
                  </a:cubicBezTo>
                  <a:lnTo>
                    <a:pt x="7599" y="0"/>
                  </a:ln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870350" y="3441825"/>
              <a:ext cx="285750" cy="74800"/>
            </a:xfrm>
            <a:custGeom>
              <a:avLst/>
              <a:gdLst/>
              <a:ahLst/>
              <a:cxnLst/>
              <a:rect l="l" t="t" r="r" b="b"/>
              <a:pathLst>
                <a:path w="11430" h="2992" extrusionOk="0">
                  <a:moveTo>
                    <a:pt x="183" y="1"/>
                  </a:moveTo>
                  <a:cubicBezTo>
                    <a:pt x="1" y="305"/>
                    <a:pt x="31" y="761"/>
                    <a:pt x="214" y="1065"/>
                  </a:cubicBezTo>
                  <a:cubicBezTo>
                    <a:pt x="396" y="1399"/>
                    <a:pt x="761" y="1642"/>
                    <a:pt x="1034" y="1824"/>
                  </a:cubicBezTo>
                  <a:cubicBezTo>
                    <a:pt x="2250" y="2554"/>
                    <a:pt x="3709" y="2888"/>
                    <a:pt x="5138" y="2979"/>
                  </a:cubicBezTo>
                  <a:cubicBezTo>
                    <a:pt x="5330" y="2987"/>
                    <a:pt x="5522" y="2991"/>
                    <a:pt x="5713" y="2991"/>
                  </a:cubicBezTo>
                  <a:cubicBezTo>
                    <a:pt x="6979" y="2991"/>
                    <a:pt x="8240" y="2826"/>
                    <a:pt x="9454" y="2615"/>
                  </a:cubicBezTo>
                  <a:cubicBezTo>
                    <a:pt x="9910" y="2554"/>
                    <a:pt x="10366" y="2463"/>
                    <a:pt x="10731" y="2250"/>
                  </a:cubicBezTo>
                  <a:cubicBezTo>
                    <a:pt x="11126" y="2007"/>
                    <a:pt x="11430" y="1551"/>
                    <a:pt x="11339" y="1156"/>
                  </a:cubicBezTo>
                  <a:cubicBezTo>
                    <a:pt x="7630" y="913"/>
                    <a:pt x="3892" y="548"/>
                    <a:pt x="183" y="1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2099850" y="3425125"/>
              <a:ext cx="120075" cy="885275"/>
            </a:xfrm>
            <a:custGeom>
              <a:avLst/>
              <a:gdLst/>
              <a:ahLst/>
              <a:cxnLst/>
              <a:rect l="l" t="t" r="r" b="b"/>
              <a:pathLst>
                <a:path w="4803" h="35411" extrusionOk="0">
                  <a:moveTo>
                    <a:pt x="1459" y="0"/>
                  </a:moveTo>
                  <a:cubicBezTo>
                    <a:pt x="1004" y="30"/>
                    <a:pt x="578" y="30"/>
                    <a:pt x="122" y="61"/>
                  </a:cubicBezTo>
                  <a:cubicBezTo>
                    <a:pt x="1034" y="1550"/>
                    <a:pt x="1763" y="3100"/>
                    <a:pt x="1520" y="4651"/>
                  </a:cubicBezTo>
                  <a:cubicBezTo>
                    <a:pt x="0" y="13404"/>
                    <a:pt x="1520" y="21003"/>
                    <a:pt x="2645" y="29362"/>
                  </a:cubicBezTo>
                  <a:cubicBezTo>
                    <a:pt x="3040" y="31399"/>
                    <a:pt x="3101" y="33435"/>
                    <a:pt x="2888" y="35411"/>
                  </a:cubicBezTo>
                  <a:cubicBezTo>
                    <a:pt x="3070" y="35320"/>
                    <a:pt x="3253" y="35198"/>
                    <a:pt x="3496" y="35137"/>
                  </a:cubicBezTo>
                  <a:cubicBezTo>
                    <a:pt x="4803" y="28298"/>
                    <a:pt x="1034" y="20304"/>
                    <a:pt x="1915" y="13374"/>
                  </a:cubicBezTo>
                  <a:cubicBezTo>
                    <a:pt x="2402" y="9453"/>
                    <a:pt x="3739" y="5441"/>
                    <a:pt x="2736" y="1641"/>
                  </a:cubicBezTo>
                  <a:lnTo>
                    <a:pt x="1459" y="0"/>
                  </a:ln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861250" y="2725575"/>
              <a:ext cx="368575" cy="752700"/>
            </a:xfrm>
            <a:custGeom>
              <a:avLst/>
              <a:gdLst/>
              <a:ahLst/>
              <a:cxnLst/>
              <a:rect l="l" t="t" r="r" b="b"/>
              <a:pathLst>
                <a:path w="14743" h="30108" extrusionOk="0">
                  <a:moveTo>
                    <a:pt x="10972" y="0"/>
                  </a:moveTo>
                  <a:cubicBezTo>
                    <a:pt x="10114" y="0"/>
                    <a:pt x="9225" y="239"/>
                    <a:pt x="8450" y="626"/>
                  </a:cubicBezTo>
                  <a:cubicBezTo>
                    <a:pt x="6444" y="1568"/>
                    <a:pt x="3344" y="4182"/>
                    <a:pt x="2401" y="6310"/>
                  </a:cubicBezTo>
                  <a:cubicBezTo>
                    <a:pt x="1368" y="8711"/>
                    <a:pt x="2705" y="10535"/>
                    <a:pt x="2584" y="13149"/>
                  </a:cubicBezTo>
                  <a:cubicBezTo>
                    <a:pt x="2401" y="18651"/>
                    <a:pt x="213" y="23331"/>
                    <a:pt x="0" y="28833"/>
                  </a:cubicBezTo>
                  <a:cubicBezTo>
                    <a:pt x="2720" y="29855"/>
                    <a:pt x="5865" y="30108"/>
                    <a:pt x="8707" y="30108"/>
                  </a:cubicBezTo>
                  <a:cubicBezTo>
                    <a:pt x="10089" y="30108"/>
                    <a:pt x="11400" y="30048"/>
                    <a:pt x="12554" y="29988"/>
                  </a:cubicBezTo>
                  <a:cubicBezTo>
                    <a:pt x="13040" y="29958"/>
                    <a:pt x="13587" y="29897"/>
                    <a:pt x="13921" y="29502"/>
                  </a:cubicBezTo>
                  <a:cubicBezTo>
                    <a:pt x="14225" y="29107"/>
                    <a:pt x="14256" y="28620"/>
                    <a:pt x="14256" y="28104"/>
                  </a:cubicBezTo>
                  <a:cubicBezTo>
                    <a:pt x="14256" y="25155"/>
                    <a:pt x="13739" y="22237"/>
                    <a:pt x="12706" y="19502"/>
                  </a:cubicBezTo>
                  <a:cubicBezTo>
                    <a:pt x="12280" y="18438"/>
                    <a:pt x="11855" y="17404"/>
                    <a:pt x="11642" y="16280"/>
                  </a:cubicBezTo>
                  <a:cubicBezTo>
                    <a:pt x="11186" y="14030"/>
                    <a:pt x="11855" y="12116"/>
                    <a:pt x="12736" y="10565"/>
                  </a:cubicBezTo>
                  <a:cubicBezTo>
                    <a:pt x="13678" y="8863"/>
                    <a:pt x="14377" y="7009"/>
                    <a:pt x="14590" y="5033"/>
                  </a:cubicBezTo>
                  <a:cubicBezTo>
                    <a:pt x="14742" y="3605"/>
                    <a:pt x="14499" y="2024"/>
                    <a:pt x="13526" y="1021"/>
                  </a:cubicBezTo>
                  <a:cubicBezTo>
                    <a:pt x="12852" y="299"/>
                    <a:pt x="11932" y="0"/>
                    <a:pt x="10972" y="0"/>
                  </a:cubicBez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947100" y="2923575"/>
              <a:ext cx="254600" cy="547675"/>
            </a:xfrm>
            <a:custGeom>
              <a:avLst/>
              <a:gdLst/>
              <a:ahLst/>
              <a:cxnLst/>
              <a:rect l="l" t="t" r="r" b="b"/>
              <a:pathLst>
                <a:path w="10184" h="21907" extrusionOk="0">
                  <a:moveTo>
                    <a:pt x="8816" y="1"/>
                  </a:moveTo>
                  <a:lnTo>
                    <a:pt x="8816" y="1"/>
                  </a:lnTo>
                  <a:cubicBezTo>
                    <a:pt x="6597" y="2007"/>
                    <a:pt x="4013" y="3588"/>
                    <a:pt x="1217" y="4651"/>
                  </a:cubicBezTo>
                  <a:cubicBezTo>
                    <a:pt x="1338" y="7600"/>
                    <a:pt x="335" y="10396"/>
                    <a:pt x="214" y="13284"/>
                  </a:cubicBezTo>
                  <a:cubicBezTo>
                    <a:pt x="123" y="15959"/>
                    <a:pt x="730" y="18633"/>
                    <a:pt x="1" y="21187"/>
                  </a:cubicBezTo>
                  <a:cubicBezTo>
                    <a:pt x="1784" y="21704"/>
                    <a:pt x="3577" y="21907"/>
                    <a:pt x="5436" y="21907"/>
                  </a:cubicBezTo>
                  <a:cubicBezTo>
                    <a:pt x="6746" y="21907"/>
                    <a:pt x="8089" y="21806"/>
                    <a:pt x="9484" y="21643"/>
                  </a:cubicBezTo>
                  <a:cubicBezTo>
                    <a:pt x="10183" y="19697"/>
                    <a:pt x="9636" y="17022"/>
                    <a:pt x="8876" y="15108"/>
                  </a:cubicBezTo>
                  <a:cubicBezTo>
                    <a:pt x="8086" y="13223"/>
                    <a:pt x="7053" y="11399"/>
                    <a:pt x="6749" y="9332"/>
                  </a:cubicBezTo>
                  <a:cubicBezTo>
                    <a:pt x="6232" y="6141"/>
                    <a:pt x="7569" y="2949"/>
                    <a:pt x="8816" y="1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938750" y="2918275"/>
              <a:ext cx="245475" cy="277375"/>
            </a:xfrm>
            <a:custGeom>
              <a:avLst/>
              <a:gdLst/>
              <a:ahLst/>
              <a:cxnLst/>
              <a:rect l="l" t="t" r="r" b="b"/>
              <a:pathLst>
                <a:path w="9819" h="11095" extrusionOk="0">
                  <a:moveTo>
                    <a:pt x="9818" y="0"/>
                  </a:moveTo>
                  <a:lnTo>
                    <a:pt x="9818" y="0"/>
                  </a:lnTo>
                  <a:cubicBezTo>
                    <a:pt x="7296" y="1064"/>
                    <a:pt x="4803" y="2280"/>
                    <a:pt x="2432" y="3587"/>
                  </a:cubicBezTo>
                  <a:cubicBezTo>
                    <a:pt x="1824" y="3891"/>
                    <a:pt x="1216" y="4256"/>
                    <a:pt x="791" y="4803"/>
                  </a:cubicBezTo>
                  <a:cubicBezTo>
                    <a:pt x="335" y="5411"/>
                    <a:pt x="183" y="6170"/>
                    <a:pt x="92" y="6930"/>
                  </a:cubicBezTo>
                  <a:cubicBezTo>
                    <a:pt x="1" y="7903"/>
                    <a:pt x="1" y="8876"/>
                    <a:pt x="31" y="9818"/>
                  </a:cubicBezTo>
                  <a:cubicBezTo>
                    <a:pt x="61" y="10304"/>
                    <a:pt x="183" y="10912"/>
                    <a:pt x="669" y="11064"/>
                  </a:cubicBezTo>
                  <a:cubicBezTo>
                    <a:pt x="737" y="11085"/>
                    <a:pt x="803" y="11094"/>
                    <a:pt x="869" y="11094"/>
                  </a:cubicBezTo>
                  <a:cubicBezTo>
                    <a:pt x="1187" y="11094"/>
                    <a:pt x="1481" y="10876"/>
                    <a:pt x="1733" y="10699"/>
                  </a:cubicBezTo>
                  <a:cubicBezTo>
                    <a:pt x="5259" y="7873"/>
                    <a:pt x="8086" y="4134"/>
                    <a:pt x="9818" y="0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872650" y="2760975"/>
              <a:ext cx="196075" cy="694550"/>
            </a:xfrm>
            <a:custGeom>
              <a:avLst/>
              <a:gdLst/>
              <a:ahLst/>
              <a:cxnLst/>
              <a:rect l="l" t="t" r="r" b="b"/>
              <a:pathLst>
                <a:path w="7843" h="27782" extrusionOk="0">
                  <a:moveTo>
                    <a:pt x="7721" y="0"/>
                  </a:moveTo>
                  <a:cubicBezTo>
                    <a:pt x="4772" y="1885"/>
                    <a:pt x="3587" y="5471"/>
                    <a:pt x="3131" y="8116"/>
                  </a:cubicBezTo>
                  <a:cubicBezTo>
                    <a:pt x="2857" y="9575"/>
                    <a:pt x="2736" y="11095"/>
                    <a:pt x="2645" y="12554"/>
                  </a:cubicBezTo>
                  <a:cubicBezTo>
                    <a:pt x="2493" y="14195"/>
                    <a:pt x="2371" y="15897"/>
                    <a:pt x="2037" y="17539"/>
                  </a:cubicBezTo>
                  <a:cubicBezTo>
                    <a:pt x="1824" y="18481"/>
                    <a:pt x="1581" y="19484"/>
                    <a:pt x="1307" y="20426"/>
                  </a:cubicBezTo>
                  <a:cubicBezTo>
                    <a:pt x="669" y="22827"/>
                    <a:pt x="0" y="25289"/>
                    <a:pt x="426" y="27782"/>
                  </a:cubicBezTo>
                  <a:lnTo>
                    <a:pt x="669" y="27782"/>
                  </a:lnTo>
                  <a:cubicBezTo>
                    <a:pt x="213" y="25320"/>
                    <a:pt x="882" y="22888"/>
                    <a:pt x="1520" y="20517"/>
                  </a:cubicBezTo>
                  <a:cubicBezTo>
                    <a:pt x="1794" y="19545"/>
                    <a:pt x="2067" y="18572"/>
                    <a:pt x="2249" y="17630"/>
                  </a:cubicBezTo>
                  <a:cubicBezTo>
                    <a:pt x="2584" y="15958"/>
                    <a:pt x="2736" y="14225"/>
                    <a:pt x="2857" y="12614"/>
                  </a:cubicBezTo>
                  <a:cubicBezTo>
                    <a:pt x="2979" y="11125"/>
                    <a:pt x="3101" y="9636"/>
                    <a:pt x="3344" y="8146"/>
                  </a:cubicBezTo>
                  <a:cubicBezTo>
                    <a:pt x="3800" y="5532"/>
                    <a:pt x="4955" y="2006"/>
                    <a:pt x="7842" y="152"/>
                  </a:cubicBezTo>
                  <a:lnTo>
                    <a:pt x="7721" y="0"/>
                  </a:ln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579325" y="2612800"/>
              <a:ext cx="644400" cy="411950"/>
            </a:xfrm>
            <a:custGeom>
              <a:avLst/>
              <a:gdLst/>
              <a:ahLst/>
              <a:cxnLst/>
              <a:rect l="l" t="t" r="r" b="b"/>
              <a:pathLst>
                <a:path w="25776" h="16478" extrusionOk="0">
                  <a:moveTo>
                    <a:pt x="335" y="0"/>
                  </a:moveTo>
                  <a:lnTo>
                    <a:pt x="335" y="0"/>
                  </a:lnTo>
                  <a:cubicBezTo>
                    <a:pt x="0" y="638"/>
                    <a:pt x="639" y="942"/>
                    <a:pt x="1703" y="1976"/>
                  </a:cubicBezTo>
                  <a:cubicBezTo>
                    <a:pt x="1694" y="1975"/>
                    <a:pt x="1685" y="1974"/>
                    <a:pt x="1676" y="1974"/>
                  </a:cubicBezTo>
                  <a:cubicBezTo>
                    <a:pt x="1457" y="1974"/>
                    <a:pt x="1065" y="2321"/>
                    <a:pt x="1095" y="2584"/>
                  </a:cubicBezTo>
                  <a:cubicBezTo>
                    <a:pt x="1095" y="2797"/>
                    <a:pt x="1186" y="3070"/>
                    <a:pt x="1095" y="3313"/>
                  </a:cubicBezTo>
                  <a:cubicBezTo>
                    <a:pt x="1034" y="3496"/>
                    <a:pt x="882" y="3678"/>
                    <a:pt x="943" y="3860"/>
                  </a:cubicBezTo>
                  <a:cubicBezTo>
                    <a:pt x="973" y="3982"/>
                    <a:pt x="1095" y="4012"/>
                    <a:pt x="1125" y="4134"/>
                  </a:cubicBezTo>
                  <a:cubicBezTo>
                    <a:pt x="1216" y="4286"/>
                    <a:pt x="1125" y="4438"/>
                    <a:pt x="1125" y="4590"/>
                  </a:cubicBezTo>
                  <a:cubicBezTo>
                    <a:pt x="1125" y="4863"/>
                    <a:pt x="1307" y="5076"/>
                    <a:pt x="1459" y="5259"/>
                  </a:cubicBezTo>
                  <a:cubicBezTo>
                    <a:pt x="1672" y="5593"/>
                    <a:pt x="1946" y="5866"/>
                    <a:pt x="2250" y="6110"/>
                  </a:cubicBezTo>
                  <a:cubicBezTo>
                    <a:pt x="2462" y="6262"/>
                    <a:pt x="2736" y="6322"/>
                    <a:pt x="2979" y="6444"/>
                  </a:cubicBezTo>
                  <a:cubicBezTo>
                    <a:pt x="3374" y="6718"/>
                    <a:pt x="3587" y="6991"/>
                    <a:pt x="3800" y="7447"/>
                  </a:cubicBezTo>
                  <a:cubicBezTo>
                    <a:pt x="3830" y="7508"/>
                    <a:pt x="4073" y="7994"/>
                    <a:pt x="4104" y="8085"/>
                  </a:cubicBezTo>
                  <a:cubicBezTo>
                    <a:pt x="4104" y="8085"/>
                    <a:pt x="6414" y="12645"/>
                    <a:pt x="8846" y="15867"/>
                  </a:cubicBezTo>
                  <a:cubicBezTo>
                    <a:pt x="9187" y="16265"/>
                    <a:pt x="9663" y="16477"/>
                    <a:pt x="10172" y="16477"/>
                  </a:cubicBezTo>
                  <a:cubicBezTo>
                    <a:pt x="10206" y="16477"/>
                    <a:pt x="10240" y="16476"/>
                    <a:pt x="10274" y="16475"/>
                  </a:cubicBezTo>
                  <a:cubicBezTo>
                    <a:pt x="14286" y="16171"/>
                    <a:pt x="18207" y="14924"/>
                    <a:pt x="21855" y="13101"/>
                  </a:cubicBezTo>
                  <a:cubicBezTo>
                    <a:pt x="22676" y="12675"/>
                    <a:pt x="23557" y="12189"/>
                    <a:pt x="24256" y="11550"/>
                  </a:cubicBezTo>
                  <a:cubicBezTo>
                    <a:pt x="25077" y="10791"/>
                    <a:pt x="25776" y="9757"/>
                    <a:pt x="25685" y="8541"/>
                  </a:cubicBezTo>
                  <a:cubicBezTo>
                    <a:pt x="25654" y="7295"/>
                    <a:pt x="24864" y="6201"/>
                    <a:pt x="23739" y="5958"/>
                  </a:cubicBezTo>
                  <a:cubicBezTo>
                    <a:pt x="23563" y="5924"/>
                    <a:pt x="23384" y="5909"/>
                    <a:pt x="23206" y="5909"/>
                  </a:cubicBezTo>
                  <a:cubicBezTo>
                    <a:pt x="22247" y="5909"/>
                    <a:pt x="21277" y="6352"/>
                    <a:pt x="20457" y="6839"/>
                  </a:cubicBezTo>
                  <a:cubicBezTo>
                    <a:pt x="18998" y="7721"/>
                    <a:pt x="17600" y="8724"/>
                    <a:pt x="16201" y="9727"/>
                  </a:cubicBezTo>
                  <a:cubicBezTo>
                    <a:pt x="14773" y="10699"/>
                    <a:pt x="13223" y="11520"/>
                    <a:pt x="11551" y="11611"/>
                  </a:cubicBezTo>
                  <a:cubicBezTo>
                    <a:pt x="9210" y="8967"/>
                    <a:pt x="7721" y="8329"/>
                    <a:pt x="5441" y="5775"/>
                  </a:cubicBezTo>
                  <a:cubicBezTo>
                    <a:pt x="5168" y="5380"/>
                    <a:pt x="5016" y="4985"/>
                    <a:pt x="4864" y="4529"/>
                  </a:cubicBezTo>
                  <a:cubicBezTo>
                    <a:pt x="4651" y="3830"/>
                    <a:pt x="4438" y="3100"/>
                    <a:pt x="4073" y="2493"/>
                  </a:cubicBezTo>
                  <a:cubicBezTo>
                    <a:pt x="3982" y="2401"/>
                    <a:pt x="3921" y="2280"/>
                    <a:pt x="3769" y="2249"/>
                  </a:cubicBezTo>
                  <a:cubicBezTo>
                    <a:pt x="3729" y="2229"/>
                    <a:pt x="3688" y="2222"/>
                    <a:pt x="3649" y="2222"/>
                  </a:cubicBezTo>
                  <a:cubicBezTo>
                    <a:pt x="3570" y="2222"/>
                    <a:pt x="3496" y="2249"/>
                    <a:pt x="3435" y="2249"/>
                  </a:cubicBezTo>
                  <a:cubicBezTo>
                    <a:pt x="3162" y="2249"/>
                    <a:pt x="2918" y="2037"/>
                    <a:pt x="2736" y="1885"/>
                  </a:cubicBezTo>
                  <a:cubicBezTo>
                    <a:pt x="1946" y="1277"/>
                    <a:pt x="1155" y="638"/>
                    <a:pt x="335" y="0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606675" y="2728300"/>
              <a:ext cx="615550" cy="296600"/>
            </a:xfrm>
            <a:custGeom>
              <a:avLst/>
              <a:gdLst/>
              <a:ahLst/>
              <a:cxnLst/>
              <a:rect l="l" t="t" r="r" b="b"/>
              <a:pathLst>
                <a:path w="24622" h="11864" extrusionOk="0">
                  <a:moveTo>
                    <a:pt x="1" y="0"/>
                  </a:moveTo>
                  <a:cubicBezTo>
                    <a:pt x="1" y="243"/>
                    <a:pt x="153" y="456"/>
                    <a:pt x="305" y="669"/>
                  </a:cubicBezTo>
                  <a:cubicBezTo>
                    <a:pt x="548" y="973"/>
                    <a:pt x="821" y="1277"/>
                    <a:pt x="1125" y="1490"/>
                  </a:cubicBezTo>
                  <a:cubicBezTo>
                    <a:pt x="1338" y="1642"/>
                    <a:pt x="1612" y="1733"/>
                    <a:pt x="1824" y="1824"/>
                  </a:cubicBezTo>
                  <a:cubicBezTo>
                    <a:pt x="2250" y="2098"/>
                    <a:pt x="2432" y="2371"/>
                    <a:pt x="2675" y="2827"/>
                  </a:cubicBezTo>
                  <a:cubicBezTo>
                    <a:pt x="2706" y="2888"/>
                    <a:pt x="2919" y="3405"/>
                    <a:pt x="2979" y="3465"/>
                  </a:cubicBezTo>
                  <a:cubicBezTo>
                    <a:pt x="2979" y="3465"/>
                    <a:pt x="5290" y="8025"/>
                    <a:pt x="7721" y="11247"/>
                  </a:cubicBezTo>
                  <a:cubicBezTo>
                    <a:pt x="8021" y="11629"/>
                    <a:pt x="8493" y="11864"/>
                    <a:pt x="8960" y="11864"/>
                  </a:cubicBezTo>
                  <a:cubicBezTo>
                    <a:pt x="9014" y="11864"/>
                    <a:pt x="9067" y="11861"/>
                    <a:pt x="9119" y="11855"/>
                  </a:cubicBezTo>
                  <a:cubicBezTo>
                    <a:pt x="13162" y="11551"/>
                    <a:pt x="17083" y="10304"/>
                    <a:pt x="20731" y="8481"/>
                  </a:cubicBezTo>
                  <a:cubicBezTo>
                    <a:pt x="21551" y="8055"/>
                    <a:pt x="22433" y="7569"/>
                    <a:pt x="23101" y="6930"/>
                  </a:cubicBezTo>
                  <a:cubicBezTo>
                    <a:pt x="23952" y="6171"/>
                    <a:pt x="24621" y="5137"/>
                    <a:pt x="24560" y="3921"/>
                  </a:cubicBezTo>
                  <a:cubicBezTo>
                    <a:pt x="24560" y="2675"/>
                    <a:pt x="23770" y="1581"/>
                    <a:pt x="22645" y="1338"/>
                  </a:cubicBezTo>
                  <a:cubicBezTo>
                    <a:pt x="22469" y="1304"/>
                    <a:pt x="22290" y="1289"/>
                    <a:pt x="22112" y="1289"/>
                  </a:cubicBezTo>
                  <a:cubicBezTo>
                    <a:pt x="21153" y="1289"/>
                    <a:pt x="20183" y="1732"/>
                    <a:pt x="19363" y="2219"/>
                  </a:cubicBezTo>
                  <a:cubicBezTo>
                    <a:pt x="17904" y="3101"/>
                    <a:pt x="16506" y="4104"/>
                    <a:pt x="15107" y="5107"/>
                  </a:cubicBezTo>
                  <a:cubicBezTo>
                    <a:pt x="13679" y="6079"/>
                    <a:pt x="12129" y="6900"/>
                    <a:pt x="10457" y="6991"/>
                  </a:cubicBezTo>
                  <a:cubicBezTo>
                    <a:pt x="10153" y="6657"/>
                    <a:pt x="9849" y="6323"/>
                    <a:pt x="9545" y="6019"/>
                  </a:cubicBezTo>
                  <a:cubicBezTo>
                    <a:pt x="9393" y="6140"/>
                    <a:pt x="9241" y="6231"/>
                    <a:pt x="9059" y="6353"/>
                  </a:cubicBezTo>
                  <a:cubicBezTo>
                    <a:pt x="8601" y="6613"/>
                    <a:pt x="8144" y="6729"/>
                    <a:pt x="7695" y="6729"/>
                  </a:cubicBezTo>
                  <a:cubicBezTo>
                    <a:pt x="5522" y="6729"/>
                    <a:pt x="3542" y="4011"/>
                    <a:pt x="2584" y="1794"/>
                  </a:cubicBezTo>
                  <a:cubicBezTo>
                    <a:pt x="2220" y="1064"/>
                    <a:pt x="821" y="1034"/>
                    <a:pt x="1" y="0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829325" y="2752025"/>
              <a:ext cx="407325" cy="379025"/>
            </a:xfrm>
            <a:custGeom>
              <a:avLst/>
              <a:gdLst/>
              <a:ahLst/>
              <a:cxnLst/>
              <a:rect l="l" t="t" r="r" b="b"/>
              <a:pathLst>
                <a:path w="16293" h="15161" extrusionOk="0">
                  <a:moveTo>
                    <a:pt x="13025" y="1"/>
                  </a:moveTo>
                  <a:cubicBezTo>
                    <a:pt x="12909" y="1"/>
                    <a:pt x="12792" y="8"/>
                    <a:pt x="12676" y="24"/>
                  </a:cubicBezTo>
                  <a:cubicBezTo>
                    <a:pt x="11703" y="115"/>
                    <a:pt x="10852" y="784"/>
                    <a:pt x="10031" y="1331"/>
                  </a:cubicBezTo>
                  <a:cubicBezTo>
                    <a:pt x="8025" y="2729"/>
                    <a:pt x="5806" y="3854"/>
                    <a:pt x="3496" y="4583"/>
                  </a:cubicBezTo>
                  <a:cubicBezTo>
                    <a:pt x="2949" y="4735"/>
                    <a:pt x="2432" y="4918"/>
                    <a:pt x="1976" y="5222"/>
                  </a:cubicBezTo>
                  <a:cubicBezTo>
                    <a:pt x="1520" y="5526"/>
                    <a:pt x="1125" y="6042"/>
                    <a:pt x="1186" y="6589"/>
                  </a:cubicBezTo>
                  <a:cubicBezTo>
                    <a:pt x="1216" y="7076"/>
                    <a:pt x="1520" y="7532"/>
                    <a:pt x="1490" y="8018"/>
                  </a:cubicBezTo>
                  <a:cubicBezTo>
                    <a:pt x="1429" y="8565"/>
                    <a:pt x="973" y="8991"/>
                    <a:pt x="639" y="9386"/>
                  </a:cubicBezTo>
                  <a:cubicBezTo>
                    <a:pt x="305" y="9811"/>
                    <a:pt x="1" y="10419"/>
                    <a:pt x="305" y="10875"/>
                  </a:cubicBezTo>
                  <a:cubicBezTo>
                    <a:pt x="487" y="11149"/>
                    <a:pt x="821" y="11301"/>
                    <a:pt x="1186" y="11361"/>
                  </a:cubicBezTo>
                  <a:cubicBezTo>
                    <a:pt x="1672" y="11513"/>
                    <a:pt x="2189" y="11665"/>
                    <a:pt x="2615" y="11939"/>
                  </a:cubicBezTo>
                  <a:cubicBezTo>
                    <a:pt x="3071" y="12213"/>
                    <a:pt x="3466" y="12668"/>
                    <a:pt x="3527" y="13155"/>
                  </a:cubicBezTo>
                  <a:cubicBezTo>
                    <a:pt x="3557" y="13489"/>
                    <a:pt x="3496" y="13793"/>
                    <a:pt x="3496" y="14158"/>
                  </a:cubicBezTo>
                  <a:cubicBezTo>
                    <a:pt x="3496" y="14492"/>
                    <a:pt x="3557" y="14827"/>
                    <a:pt x="3830" y="15009"/>
                  </a:cubicBezTo>
                  <a:cubicBezTo>
                    <a:pt x="3982" y="15131"/>
                    <a:pt x="4226" y="15161"/>
                    <a:pt x="4408" y="15161"/>
                  </a:cubicBezTo>
                  <a:cubicBezTo>
                    <a:pt x="5381" y="15161"/>
                    <a:pt x="6080" y="14249"/>
                    <a:pt x="6718" y="13489"/>
                  </a:cubicBezTo>
                  <a:cubicBezTo>
                    <a:pt x="8937" y="11058"/>
                    <a:pt x="12280" y="9933"/>
                    <a:pt x="14469" y="7471"/>
                  </a:cubicBezTo>
                  <a:cubicBezTo>
                    <a:pt x="15229" y="6620"/>
                    <a:pt x="15806" y="5647"/>
                    <a:pt x="16080" y="4522"/>
                  </a:cubicBezTo>
                  <a:cubicBezTo>
                    <a:pt x="16293" y="3428"/>
                    <a:pt x="16171" y="2243"/>
                    <a:pt x="15533" y="1301"/>
                  </a:cubicBezTo>
                  <a:cubicBezTo>
                    <a:pt x="14961" y="565"/>
                    <a:pt x="14023" y="1"/>
                    <a:pt x="13025" y="1"/>
                  </a:cubicBez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866550" y="2745400"/>
              <a:ext cx="321475" cy="149325"/>
            </a:xfrm>
            <a:custGeom>
              <a:avLst/>
              <a:gdLst/>
              <a:ahLst/>
              <a:cxnLst/>
              <a:rect l="l" t="t" r="r" b="b"/>
              <a:pathLst>
                <a:path w="12859" h="5973" extrusionOk="0">
                  <a:moveTo>
                    <a:pt x="11645" y="0"/>
                  </a:moveTo>
                  <a:cubicBezTo>
                    <a:pt x="11028" y="0"/>
                    <a:pt x="10373" y="161"/>
                    <a:pt x="9728" y="502"/>
                  </a:cubicBezTo>
                  <a:cubicBezTo>
                    <a:pt x="8846" y="927"/>
                    <a:pt x="8117" y="1566"/>
                    <a:pt x="7387" y="2173"/>
                  </a:cubicBezTo>
                  <a:lnTo>
                    <a:pt x="7144" y="2386"/>
                  </a:lnTo>
                  <a:cubicBezTo>
                    <a:pt x="6384" y="3055"/>
                    <a:pt x="5503" y="3724"/>
                    <a:pt x="4469" y="4058"/>
                  </a:cubicBezTo>
                  <a:cubicBezTo>
                    <a:pt x="4013" y="4210"/>
                    <a:pt x="3527" y="4301"/>
                    <a:pt x="3041" y="4362"/>
                  </a:cubicBezTo>
                  <a:cubicBezTo>
                    <a:pt x="2737" y="4453"/>
                    <a:pt x="2372" y="4484"/>
                    <a:pt x="2068" y="4575"/>
                  </a:cubicBezTo>
                  <a:cubicBezTo>
                    <a:pt x="1095" y="4848"/>
                    <a:pt x="366" y="5243"/>
                    <a:pt x="1" y="5851"/>
                  </a:cubicBezTo>
                  <a:lnTo>
                    <a:pt x="153" y="5973"/>
                  </a:lnTo>
                  <a:cubicBezTo>
                    <a:pt x="518" y="5395"/>
                    <a:pt x="1156" y="5031"/>
                    <a:pt x="2068" y="4757"/>
                  </a:cubicBezTo>
                  <a:cubicBezTo>
                    <a:pt x="2372" y="4696"/>
                    <a:pt x="2737" y="4605"/>
                    <a:pt x="3041" y="4575"/>
                  </a:cubicBezTo>
                  <a:cubicBezTo>
                    <a:pt x="3527" y="4484"/>
                    <a:pt x="4013" y="4423"/>
                    <a:pt x="4500" y="4271"/>
                  </a:cubicBezTo>
                  <a:cubicBezTo>
                    <a:pt x="5563" y="3906"/>
                    <a:pt x="6475" y="3207"/>
                    <a:pt x="7235" y="2538"/>
                  </a:cubicBezTo>
                  <a:lnTo>
                    <a:pt x="7509" y="2325"/>
                  </a:lnTo>
                  <a:cubicBezTo>
                    <a:pt x="8238" y="1718"/>
                    <a:pt x="8968" y="1110"/>
                    <a:pt x="9788" y="684"/>
                  </a:cubicBezTo>
                  <a:cubicBezTo>
                    <a:pt x="10416" y="370"/>
                    <a:pt x="11066" y="213"/>
                    <a:pt x="11677" y="213"/>
                  </a:cubicBezTo>
                  <a:cubicBezTo>
                    <a:pt x="12072" y="213"/>
                    <a:pt x="12451" y="279"/>
                    <a:pt x="12798" y="410"/>
                  </a:cubicBezTo>
                  <a:lnTo>
                    <a:pt x="12858" y="228"/>
                  </a:lnTo>
                  <a:cubicBezTo>
                    <a:pt x="12484" y="78"/>
                    <a:pt x="12074" y="0"/>
                    <a:pt x="11645" y="0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867325" y="2913700"/>
              <a:ext cx="95000" cy="58550"/>
            </a:xfrm>
            <a:custGeom>
              <a:avLst/>
              <a:gdLst/>
              <a:ahLst/>
              <a:cxnLst/>
              <a:rect l="l" t="t" r="r" b="b"/>
              <a:pathLst>
                <a:path w="3800" h="2342" extrusionOk="0">
                  <a:moveTo>
                    <a:pt x="3800" y="1"/>
                  </a:moveTo>
                  <a:lnTo>
                    <a:pt x="3800" y="1"/>
                  </a:lnTo>
                  <a:cubicBezTo>
                    <a:pt x="2918" y="457"/>
                    <a:pt x="1976" y="700"/>
                    <a:pt x="973" y="700"/>
                  </a:cubicBezTo>
                  <a:cubicBezTo>
                    <a:pt x="730" y="700"/>
                    <a:pt x="365" y="700"/>
                    <a:pt x="183" y="882"/>
                  </a:cubicBezTo>
                  <a:cubicBezTo>
                    <a:pt x="335" y="1369"/>
                    <a:pt x="274" y="1916"/>
                    <a:pt x="0" y="2341"/>
                  </a:cubicBezTo>
                  <a:cubicBezTo>
                    <a:pt x="426" y="1825"/>
                    <a:pt x="1095" y="1673"/>
                    <a:pt x="1703" y="1399"/>
                  </a:cubicBezTo>
                  <a:cubicBezTo>
                    <a:pt x="2493" y="1065"/>
                    <a:pt x="3222" y="578"/>
                    <a:pt x="3800" y="1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58975" y="2944100"/>
              <a:ext cx="209750" cy="121600"/>
            </a:xfrm>
            <a:custGeom>
              <a:avLst/>
              <a:gdLst/>
              <a:ahLst/>
              <a:cxnLst/>
              <a:rect l="l" t="t" r="r" b="b"/>
              <a:pathLst>
                <a:path w="8390" h="4864" extrusionOk="0">
                  <a:moveTo>
                    <a:pt x="8389" y="1"/>
                  </a:moveTo>
                  <a:lnTo>
                    <a:pt x="8389" y="1"/>
                  </a:lnTo>
                  <a:cubicBezTo>
                    <a:pt x="7082" y="852"/>
                    <a:pt x="5806" y="1703"/>
                    <a:pt x="4438" y="2341"/>
                  </a:cubicBezTo>
                  <a:cubicBezTo>
                    <a:pt x="3040" y="3040"/>
                    <a:pt x="1550" y="3526"/>
                    <a:pt x="0" y="3618"/>
                  </a:cubicBezTo>
                  <a:cubicBezTo>
                    <a:pt x="912" y="3739"/>
                    <a:pt x="1824" y="4165"/>
                    <a:pt x="2462" y="4864"/>
                  </a:cubicBezTo>
                  <a:cubicBezTo>
                    <a:pt x="4559" y="3375"/>
                    <a:pt x="6535" y="1764"/>
                    <a:pt x="8389" y="1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928875" y="2931175"/>
              <a:ext cx="245475" cy="192475"/>
            </a:xfrm>
            <a:custGeom>
              <a:avLst/>
              <a:gdLst/>
              <a:ahLst/>
              <a:cxnLst/>
              <a:rect l="l" t="t" r="r" b="b"/>
              <a:pathLst>
                <a:path w="9819" h="7699" extrusionOk="0">
                  <a:moveTo>
                    <a:pt x="9818" y="1"/>
                  </a:moveTo>
                  <a:lnTo>
                    <a:pt x="9818" y="1"/>
                  </a:lnTo>
                  <a:cubicBezTo>
                    <a:pt x="8998" y="1277"/>
                    <a:pt x="7751" y="2189"/>
                    <a:pt x="6414" y="2919"/>
                  </a:cubicBezTo>
                  <a:cubicBezTo>
                    <a:pt x="5107" y="3618"/>
                    <a:pt x="3739" y="4256"/>
                    <a:pt x="2523" y="5107"/>
                  </a:cubicBezTo>
                  <a:cubicBezTo>
                    <a:pt x="1551" y="5806"/>
                    <a:pt x="760" y="6597"/>
                    <a:pt x="0" y="7478"/>
                  </a:cubicBezTo>
                  <a:cubicBezTo>
                    <a:pt x="102" y="7631"/>
                    <a:pt x="311" y="7698"/>
                    <a:pt x="483" y="7698"/>
                  </a:cubicBezTo>
                  <a:cubicBezTo>
                    <a:pt x="516" y="7698"/>
                    <a:pt x="548" y="7696"/>
                    <a:pt x="578" y="7691"/>
                  </a:cubicBezTo>
                  <a:cubicBezTo>
                    <a:pt x="791" y="7691"/>
                    <a:pt x="1034" y="7600"/>
                    <a:pt x="1186" y="7478"/>
                  </a:cubicBezTo>
                  <a:cubicBezTo>
                    <a:pt x="2250" y="6840"/>
                    <a:pt x="3040" y="5806"/>
                    <a:pt x="3952" y="4955"/>
                  </a:cubicBezTo>
                  <a:cubicBezTo>
                    <a:pt x="4955" y="4074"/>
                    <a:pt x="6049" y="3496"/>
                    <a:pt x="7174" y="2797"/>
                  </a:cubicBezTo>
                  <a:cubicBezTo>
                    <a:pt x="8329" y="2098"/>
                    <a:pt x="9423" y="1247"/>
                    <a:pt x="9818" y="1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941025" y="2571000"/>
              <a:ext cx="20550" cy="15075"/>
            </a:xfrm>
            <a:custGeom>
              <a:avLst/>
              <a:gdLst/>
              <a:ahLst/>
              <a:cxnLst/>
              <a:rect l="l" t="t" r="r" b="b"/>
              <a:pathLst>
                <a:path w="822" h="603" extrusionOk="0">
                  <a:moveTo>
                    <a:pt x="1" y="0"/>
                  </a:moveTo>
                  <a:lnTo>
                    <a:pt x="1" y="0"/>
                  </a:lnTo>
                  <a:cubicBezTo>
                    <a:pt x="214" y="213"/>
                    <a:pt x="366" y="426"/>
                    <a:pt x="578" y="578"/>
                  </a:cubicBezTo>
                  <a:cubicBezTo>
                    <a:pt x="587" y="595"/>
                    <a:pt x="602" y="602"/>
                    <a:pt x="621" y="602"/>
                  </a:cubicBezTo>
                  <a:cubicBezTo>
                    <a:pt x="669" y="602"/>
                    <a:pt x="739" y="552"/>
                    <a:pt x="761" y="487"/>
                  </a:cubicBezTo>
                  <a:cubicBezTo>
                    <a:pt x="821" y="426"/>
                    <a:pt x="761" y="335"/>
                    <a:pt x="700" y="274"/>
                  </a:cubicBezTo>
                  <a:cubicBezTo>
                    <a:pt x="609" y="183"/>
                    <a:pt x="548" y="183"/>
                    <a:pt x="457" y="152"/>
                  </a:cubicBezTo>
                  <a:cubicBezTo>
                    <a:pt x="305" y="122"/>
                    <a:pt x="153" y="61"/>
                    <a:pt x="1" y="0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5419050" y="2964575"/>
              <a:ext cx="166450" cy="199925"/>
            </a:xfrm>
            <a:custGeom>
              <a:avLst/>
              <a:gdLst/>
              <a:ahLst/>
              <a:cxnLst/>
              <a:rect l="l" t="t" r="r" b="b"/>
              <a:pathLst>
                <a:path w="6658" h="7997" extrusionOk="0">
                  <a:moveTo>
                    <a:pt x="233" y="1"/>
                  </a:moveTo>
                  <a:cubicBezTo>
                    <a:pt x="197" y="1"/>
                    <a:pt x="160" y="10"/>
                    <a:pt x="122" y="33"/>
                  </a:cubicBezTo>
                  <a:cubicBezTo>
                    <a:pt x="31" y="93"/>
                    <a:pt x="1" y="367"/>
                    <a:pt x="62" y="519"/>
                  </a:cubicBezTo>
                  <a:cubicBezTo>
                    <a:pt x="274" y="1188"/>
                    <a:pt x="700" y="1735"/>
                    <a:pt x="1156" y="2312"/>
                  </a:cubicBezTo>
                  <a:cubicBezTo>
                    <a:pt x="1247" y="2373"/>
                    <a:pt x="1278" y="2464"/>
                    <a:pt x="1308" y="2525"/>
                  </a:cubicBezTo>
                  <a:cubicBezTo>
                    <a:pt x="1338" y="2647"/>
                    <a:pt x="1278" y="2768"/>
                    <a:pt x="1247" y="2859"/>
                  </a:cubicBezTo>
                  <a:lnTo>
                    <a:pt x="882" y="3680"/>
                  </a:lnTo>
                  <a:cubicBezTo>
                    <a:pt x="822" y="3923"/>
                    <a:pt x="700" y="4227"/>
                    <a:pt x="822" y="4501"/>
                  </a:cubicBezTo>
                  <a:cubicBezTo>
                    <a:pt x="852" y="4683"/>
                    <a:pt x="1004" y="4835"/>
                    <a:pt x="1126" y="4987"/>
                  </a:cubicBezTo>
                  <a:cubicBezTo>
                    <a:pt x="1399" y="5352"/>
                    <a:pt x="1733" y="5686"/>
                    <a:pt x="2159" y="5747"/>
                  </a:cubicBezTo>
                  <a:cubicBezTo>
                    <a:pt x="2333" y="5797"/>
                    <a:pt x="2567" y="5846"/>
                    <a:pt x="2796" y="5846"/>
                  </a:cubicBezTo>
                  <a:cubicBezTo>
                    <a:pt x="2848" y="5846"/>
                    <a:pt x="2899" y="5844"/>
                    <a:pt x="2949" y="5838"/>
                  </a:cubicBezTo>
                  <a:cubicBezTo>
                    <a:pt x="3709" y="6477"/>
                    <a:pt x="4439" y="7206"/>
                    <a:pt x="5047" y="7996"/>
                  </a:cubicBezTo>
                  <a:cubicBezTo>
                    <a:pt x="5503" y="7510"/>
                    <a:pt x="6050" y="7054"/>
                    <a:pt x="6658" y="6720"/>
                  </a:cubicBezTo>
                  <a:cubicBezTo>
                    <a:pt x="5867" y="5960"/>
                    <a:pt x="5077" y="5139"/>
                    <a:pt x="4347" y="4349"/>
                  </a:cubicBezTo>
                  <a:cubicBezTo>
                    <a:pt x="4347" y="4227"/>
                    <a:pt x="4347" y="4106"/>
                    <a:pt x="4317" y="4014"/>
                  </a:cubicBezTo>
                  <a:cubicBezTo>
                    <a:pt x="4287" y="3741"/>
                    <a:pt x="4074" y="3528"/>
                    <a:pt x="4074" y="3224"/>
                  </a:cubicBezTo>
                  <a:cubicBezTo>
                    <a:pt x="4074" y="3011"/>
                    <a:pt x="4165" y="2829"/>
                    <a:pt x="4165" y="2677"/>
                  </a:cubicBezTo>
                  <a:cubicBezTo>
                    <a:pt x="4165" y="2373"/>
                    <a:pt x="4013" y="2160"/>
                    <a:pt x="3892" y="1887"/>
                  </a:cubicBezTo>
                  <a:cubicBezTo>
                    <a:pt x="3740" y="1583"/>
                    <a:pt x="3679" y="1188"/>
                    <a:pt x="3618" y="853"/>
                  </a:cubicBezTo>
                  <a:cubicBezTo>
                    <a:pt x="3436" y="945"/>
                    <a:pt x="3253" y="1036"/>
                    <a:pt x="3132" y="1248"/>
                  </a:cubicBezTo>
                  <a:cubicBezTo>
                    <a:pt x="3040" y="1431"/>
                    <a:pt x="2980" y="1644"/>
                    <a:pt x="3040" y="1856"/>
                  </a:cubicBezTo>
                  <a:cubicBezTo>
                    <a:pt x="3071" y="2069"/>
                    <a:pt x="3223" y="2312"/>
                    <a:pt x="3162" y="2525"/>
                  </a:cubicBezTo>
                  <a:lnTo>
                    <a:pt x="3071" y="2768"/>
                  </a:lnTo>
                  <a:lnTo>
                    <a:pt x="3040" y="2707"/>
                  </a:lnTo>
                  <a:cubicBezTo>
                    <a:pt x="2828" y="2525"/>
                    <a:pt x="2615" y="2373"/>
                    <a:pt x="2372" y="2191"/>
                  </a:cubicBezTo>
                  <a:cubicBezTo>
                    <a:pt x="1642" y="1644"/>
                    <a:pt x="1095" y="884"/>
                    <a:pt x="518" y="185"/>
                  </a:cubicBezTo>
                  <a:cubicBezTo>
                    <a:pt x="449" y="93"/>
                    <a:pt x="345" y="1"/>
                    <a:pt x="233" y="1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5443375" y="3026175"/>
              <a:ext cx="45625" cy="69175"/>
            </a:xfrm>
            <a:custGeom>
              <a:avLst/>
              <a:gdLst/>
              <a:ahLst/>
              <a:cxnLst/>
              <a:rect l="l" t="t" r="r" b="b"/>
              <a:pathLst>
                <a:path w="1825" h="2767" extrusionOk="0">
                  <a:moveTo>
                    <a:pt x="335" y="0"/>
                  </a:moveTo>
                  <a:lnTo>
                    <a:pt x="122" y="1368"/>
                  </a:lnTo>
                  <a:cubicBezTo>
                    <a:pt x="31" y="1611"/>
                    <a:pt x="1" y="1915"/>
                    <a:pt x="122" y="2189"/>
                  </a:cubicBezTo>
                  <a:cubicBezTo>
                    <a:pt x="244" y="2493"/>
                    <a:pt x="578" y="2675"/>
                    <a:pt x="912" y="2766"/>
                  </a:cubicBezTo>
                  <a:cubicBezTo>
                    <a:pt x="1247" y="2766"/>
                    <a:pt x="1581" y="2614"/>
                    <a:pt x="1824" y="2371"/>
                  </a:cubicBezTo>
                  <a:cubicBezTo>
                    <a:pt x="1794" y="1885"/>
                    <a:pt x="1703" y="1429"/>
                    <a:pt x="1672" y="973"/>
                  </a:cubicBezTo>
                  <a:cubicBezTo>
                    <a:pt x="1672" y="851"/>
                    <a:pt x="1672" y="791"/>
                    <a:pt x="1642" y="699"/>
                  </a:cubicBezTo>
                  <a:cubicBezTo>
                    <a:pt x="1520" y="487"/>
                    <a:pt x="1247" y="365"/>
                    <a:pt x="1034" y="304"/>
                  </a:cubicBezTo>
                  <a:cubicBezTo>
                    <a:pt x="791" y="213"/>
                    <a:pt x="548" y="183"/>
                    <a:pt x="335" y="0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5436550" y="3020100"/>
              <a:ext cx="33450" cy="32850"/>
            </a:xfrm>
            <a:custGeom>
              <a:avLst/>
              <a:gdLst/>
              <a:ahLst/>
              <a:cxnLst/>
              <a:rect l="l" t="t" r="r" b="b"/>
              <a:pathLst>
                <a:path w="1338" h="1314" extrusionOk="0">
                  <a:moveTo>
                    <a:pt x="365" y="0"/>
                  </a:moveTo>
                  <a:cubicBezTo>
                    <a:pt x="213" y="0"/>
                    <a:pt x="91" y="122"/>
                    <a:pt x="61" y="274"/>
                  </a:cubicBezTo>
                  <a:cubicBezTo>
                    <a:pt x="0" y="426"/>
                    <a:pt x="61" y="517"/>
                    <a:pt x="152" y="699"/>
                  </a:cubicBezTo>
                  <a:cubicBezTo>
                    <a:pt x="243" y="760"/>
                    <a:pt x="365" y="851"/>
                    <a:pt x="456" y="912"/>
                  </a:cubicBezTo>
                  <a:cubicBezTo>
                    <a:pt x="608" y="1034"/>
                    <a:pt x="760" y="1155"/>
                    <a:pt x="912" y="1216"/>
                  </a:cubicBezTo>
                  <a:cubicBezTo>
                    <a:pt x="990" y="1242"/>
                    <a:pt x="1091" y="1313"/>
                    <a:pt x="1157" y="1313"/>
                  </a:cubicBezTo>
                  <a:cubicBezTo>
                    <a:pt x="1167" y="1313"/>
                    <a:pt x="1177" y="1311"/>
                    <a:pt x="1185" y="1307"/>
                  </a:cubicBezTo>
                  <a:cubicBezTo>
                    <a:pt x="1277" y="1246"/>
                    <a:pt x="1337" y="1155"/>
                    <a:pt x="1337" y="1064"/>
                  </a:cubicBezTo>
                  <a:cubicBezTo>
                    <a:pt x="1337" y="882"/>
                    <a:pt x="1277" y="638"/>
                    <a:pt x="1125" y="486"/>
                  </a:cubicBezTo>
                  <a:cubicBezTo>
                    <a:pt x="973" y="335"/>
                    <a:pt x="821" y="243"/>
                    <a:pt x="608" y="122"/>
                  </a:cubicBezTo>
                  <a:cubicBezTo>
                    <a:pt x="547" y="61"/>
                    <a:pt x="426" y="0"/>
                    <a:pt x="365" y="0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5431225" y="3037200"/>
              <a:ext cx="40300" cy="34450"/>
            </a:xfrm>
            <a:custGeom>
              <a:avLst/>
              <a:gdLst/>
              <a:ahLst/>
              <a:cxnLst/>
              <a:rect l="l" t="t" r="r" b="b"/>
              <a:pathLst>
                <a:path w="1612" h="1378" extrusionOk="0">
                  <a:moveTo>
                    <a:pt x="262" y="0"/>
                  </a:moveTo>
                  <a:cubicBezTo>
                    <a:pt x="228" y="0"/>
                    <a:pt x="198" y="15"/>
                    <a:pt x="183" y="46"/>
                  </a:cubicBezTo>
                  <a:cubicBezTo>
                    <a:pt x="91" y="76"/>
                    <a:pt x="61" y="137"/>
                    <a:pt x="61" y="228"/>
                  </a:cubicBezTo>
                  <a:cubicBezTo>
                    <a:pt x="31" y="350"/>
                    <a:pt x="0" y="502"/>
                    <a:pt x="31" y="654"/>
                  </a:cubicBezTo>
                  <a:cubicBezTo>
                    <a:pt x="61" y="806"/>
                    <a:pt x="213" y="866"/>
                    <a:pt x="365" y="958"/>
                  </a:cubicBezTo>
                  <a:cubicBezTo>
                    <a:pt x="517" y="1018"/>
                    <a:pt x="669" y="1140"/>
                    <a:pt x="851" y="1201"/>
                  </a:cubicBezTo>
                  <a:cubicBezTo>
                    <a:pt x="973" y="1292"/>
                    <a:pt x="1094" y="1322"/>
                    <a:pt x="1216" y="1353"/>
                  </a:cubicBezTo>
                  <a:cubicBezTo>
                    <a:pt x="1242" y="1370"/>
                    <a:pt x="1272" y="1377"/>
                    <a:pt x="1304" y="1377"/>
                  </a:cubicBezTo>
                  <a:cubicBezTo>
                    <a:pt x="1387" y="1377"/>
                    <a:pt x="1485" y="1327"/>
                    <a:pt x="1550" y="1261"/>
                  </a:cubicBezTo>
                  <a:cubicBezTo>
                    <a:pt x="1611" y="1170"/>
                    <a:pt x="1611" y="1018"/>
                    <a:pt x="1581" y="958"/>
                  </a:cubicBezTo>
                  <a:cubicBezTo>
                    <a:pt x="1550" y="836"/>
                    <a:pt x="1459" y="745"/>
                    <a:pt x="1398" y="684"/>
                  </a:cubicBezTo>
                  <a:cubicBezTo>
                    <a:pt x="1125" y="380"/>
                    <a:pt x="760" y="137"/>
                    <a:pt x="365" y="46"/>
                  </a:cubicBezTo>
                  <a:cubicBezTo>
                    <a:pt x="335" y="15"/>
                    <a:pt x="297" y="0"/>
                    <a:pt x="262" y="0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5431975" y="3060375"/>
              <a:ext cx="41050" cy="28475"/>
            </a:xfrm>
            <a:custGeom>
              <a:avLst/>
              <a:gdLst/>
              <a:ahLst/>
              <a:cxnLst/>
              <a:rect l="l" t="t" r="r" b="b"/>
              <a:pathLst>
                <a:path w="1642" h="1139" extrusionOk="0">
                  <a:moveTo>
                    <a:pt x="274" y="0"/>
                  </a:moveTo>
                  <a:cubicBezTo>
                    <a:pt x="153" y="61"/>
                    <a:pt x="122" y="152"/>
                    <a:pt x="92" y="213"/>
                  </a:cubicBezTo>
                  <a:cubicBezTo>
                    <a:pt x="1" y="365"/>
                    <a:pt x="31" y="547"/>
                    <a:pt x="153" y="699"/>
                  </a:cubicBezTo>
                  <a:cubicBezTo>
                    <a:pt x="274" y="851"/>
                    <a:pt x="426" y="942"/>
                    <a:pt x="578" y="1003"/>
                  </a:cubicBezTo>
                  <a:cubicBezTo>
                    <a:pt x="730" y="1094"/>
                    <a:pt x="913" y="1094"/>
                    <a:pt x="1064" y="1125"/>
                  </a:cubicBezTo>
                  <a:cubicBezTo>
                    <a:pt x="1125" y="1125"/>
                    <a:pt x="1186" y="1138"/>
                    <a:pt x="1247" y="1138"/>
                  </a:cubicBezTo>
                  <a:cubicBezTo>
                    <a:pt x="1277" y="1138"/>
                    <a:pt x="1308" y="1135"/>
                    <a:pt x="1338" y="1125"/>
                  </a:cubicBezTo>
                  <a:cubicBezTo>
                    <a:pt x="1399" y="1125"/>
                    <a:pt x="1520" y="1064"/>
                    <a:pt x="1551" y="973"/>
                  </a:cubicBezTo>
                  <a:cubicBezTo>
                    <a:pt x="1642" y="851"/>
                    <a:pt x="1551" y="699"/>
                    <a:pt x="1460" y="608"/>
                  </a:cubicBezTo>
                  <a:cubicBezTo>
                    <a:pt x="1338" y="486"/>
                    <a:pt x="1156" y="395"/>
                    <a:pt x="1004" y="304"/>
                  </a:cubicBezTo>
                  <a:lnTo>
                    <a:pt x="548" y="61"/>
                  </a:lnTo>
                  <a:cubicBezTo>
                    <a:pt x="457" y="31"/>
                    <a:pt x="335" y="0"/>
                    <a:pt x="274" y="0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5496575" y="3078225"/>
              <a:ext cx="620100" cy="329925"/>
            </a:xfrm>
            <a:custGeom>
              <a:avLst/>
              <a:gdLst/>
              <a:ahLst/>
              <a:cxnLst/>
              <a:rect l="l" t="t" r="r" b="b"/>
              <a:pathLst>
                <a:path w="24804" h="13197" extrusionOk="0">
                  <a:moveTo>
                    <a:pt x="1759" y="0"/>
                  </a:moveTo>
                  <a:cubicBezTo>
                    <a:pt x="1626" y="0"/>
                    <a:pt x="1490" y="46"/>
                    <a:pt x="1368" y="137"/>
                  </a:cubicBezTo>
                  <a:cubicBezTo>
                    <a:pt x="1034" y="441"/>
                    <a:pt x="730" y="745"/>
                    <a:pt x="487" y="1140"/>
                  </a:cubicBezTo>
                  <a:cubicBezTo>
                    <a:pt x="152" y="1657"/>
                    <a:pt x="0" y="2326"/>
                    <a:pt x="243" y="2873"/>
                  </a:cubicBezTo>
                  <a:cubicBezTo>
                    <a:pt x="426" y="3329"/>
                    <a:pt x="791" y="3693"/>
                    <a:pt x="1186" y="4028"/>
                  </a:cubicBezTo>
                  <a:cubicBezTo>
                    <a:pt x="3739" y="6156"/>
                    <a:pt x="6323" y="8314"/>
                    <a:pt x="9149" y="10016"/>
                  </a:cubicBezTo>
                  <a:cubicBezTo>
                    <a:pt x="12007" y="11748"/>
                    <a:pt x="15198" y="12995"/>
                    <a:pt x="18542" y="13177"/>
                  </a:cubicBezTo>
                  <a:cubicBezTo>
                    <a:pt x="18761" y="13189"/>
                    <a:pt x="18981" y="13196"/>
                    <a:pt x="19202" y="13196"/>
                  </a:cubicBezTo>
                  <a:cubicBezTo>
                    <a:pt x="20600" y="13196"/>
                    <a:pt x="21994" y="12923"/>
                    <a:pt x="23071" y="12083"/>
                  </a:cubicBezTo>
                  <a:cubicBezTo>
                    <a:pt x="24286" y="11080"/>
                    <a:pt x="24803" y="9074"/>
                    <a:pt x="23831" y="7858"/>
                  </a:cubicBezTo>
                  <a:lnTo>
                    <a:pt x="22189" y="7280"/>
                  </a:lnTo>
                  <a:cubicBezTo>
                    <a:pt x="21805" y="7296"/>
                    <a:pt x="21420" y="7304"/>
                    <a:pt x="21035" y="7304"/>
                  </a:cubicBezTo>
                  <a:cubicBezTo>
                    <a:pt x="14151" y="7304"/>
                    <a:pt x="7281" y="4743"/>
                    <a:pt x="2128" y="137"/>
                  </a:cubicBezTo>
                  <a:cubicBezTo>
                    <a:pt x="2022" y="46"/>
                    <a:pt x="1892" y="0"/>
                    <a:pt x="1759" y="0"/>
                  </a:cubicBezTo>
                  <a:close/>
                </a:path>
              </a:pathLst>
            </a:custGeom>
            <a:solidFill>
              <a:srgbClr val="465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5887925" y="3274650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22" y="1"/>
                    <a:pt x="0" y="122"/>
                    <a:pt x="0" y="274"/>
                  </a:cubicBezTo>
                  <a:cubicBezTo>
                    <a:pt x="0" y="426"/>
                    <a:pt x="122" y="517"/>
                    <a:pt x="274" y="517"/>
                  </a:cubicBezTo>
                  <a:cubicBezTo>
                    <a:pt x="426" y="517"/>
                    <a:pt x="547" y="426"/>
                    <a:pt x="547" y="274"/>
                  </a:cubicBezTo>
                  <a:cubicBezTo>
                    <a:pt x="547" y="12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5796725" y="33225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1"/>
                  </a:moveTo>
                  <a:cubicBezTo>
                    <a:pt x="122" y="1"/>
                    <a:pt x="1" y="92"/>
                    <a:pt x="1" y="213"/>
                  </a:cubicBezTo>
                  <a:cubicBezTo>
                    <a:pt x="1" y="335"/>
                    <a:pt x="122" y="457"/>
                    <a:pt x="213" y="457"/>
                  </a:cubicBezTo>
                  <a:cubicBezTo>
                    <a:pt x="335" y="457"/>
                    <a:pt x="457" y="335"/>
                    <a:pt x="457" y="213"/>
                  </a:cubicBezTo>
                  <a:cubicBezTo>
                    <a:pt x="457" y="92"/>
                    <a:pt x="396" y="1"/>
                    <a:pt x="213" y="1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5788375" y="3242750"/>
              <a:ext cx="16725" cy="16725"/>
            </a:xfrm>
            <a:custGeom>
              <a:avLst/>
              <a:gdLst/>
              <a:ahLst/>
              <a:cxnLst/>
              <a:rect l="l" t="t" r="r" b="b"/>
              <a:pathLst>
                <a:path w="669" h="669" extrusionOk="0">
                  <a:moveTo>
                    <a:pt x="335" y="0"/>
                  </a:moveTo>
                  <a:cubicBezTo>
                    <a:pt x="152" y="0"/>
                    <a:pt x="0" y="152"/>
                    <a:pt x="0" y="334"/>
                  </a:cubicBezTo>
                  <a:cubicBezTo>
                    <a:pt x="0" y="517"/>
                    <a:pt x="152" y="669"/>
                    <a:pt x="335" y="669"/>
                  </a:cubicBezTo>
                  <a:cubicBezTo>
                    <a:pt x="517" y="669"/>
                    <a:pt x="669" y="517"/>
                    <a:pt x="669" y="334"/>
                  </a:cubicBezTo>
                  <a:cubicBezTo>
                    <a:pt x="669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5686550" y="3203225"/>
              <a:ext cx="9125" cy="9900"/>
            </a:xfrm>
            <a:custGeom>
              <a:avLst/>
              <a:gdLst/>
              <a:ahLst/>
              <a:cxnLst/>
              <a:rect l="l" t="t" r="r" b="b"/>
              <a:pathLst>
                <a:path w="365" h="396" extrusionOk="0">
                  <a:moveTo>
                    <a:pt x="183" y="0"/>
                  </a:moveTo>
                  <a:cubicBezTo>
                    <a:pt x="91" y="0"/>
                    <a:pt x="0" y="92"/>
                    <a:pt x="0" y="213"/>
                  </a:cubicBezTo>
                  <a:cubicBezTo>
                    <a:pt x="0" y="304"/>
                    <a:pt x="91" y="396"/>
                    <a:pt x="183" y="396"/>
                  </a:cubicBezTo>
                  <a:cubicBezTo>
                    <a:pt x="304" y="396"/>
                    <a:pt x="365" y="304"/>
                    <a:pt x="365" y="213"/>
                  </a:cubicBezTo>
                  <a:cubicBezTo>
                    <a:pt x="365" y="92"/>
                    <a:pt x="304" y="0"/>
                    <a:pt x="183" y="0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5623475" y="3197150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0"/>
                  </a:moveTo>
                  <a:cubicBezTo>
                    <a:pt x="122" y="0"/>
                    <a:pt x="0" y="92"/>
                    <a:pt x="0" y="243"/>
                  </a:cubicBezTo>
                  <a:cubicBezTo>
                    <a:pt x="0" y="395"/>
                    <a:pt x="122" y="517"/>
                    <a:pt x="274" y="517"/>
                  </a:cubicBezTo>
                  <a:cubicBezTo>
                    <a:pt x="426" y="517"/>
                    <a:pt x="547" y="395"/>
                    <a:pt x="547" y="243"/>
                  </a:cubicBezTo>
                  <a:cubicBezTo>
                    <a:pt x="547" y="9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5567250" y="3124200"/>
              <a:ext cx="11400" cy="12175"/>
            </a:xfrm>
            <a:custGeom>
              <a:avLst/>
              <a:gdLst/>
              <a:ahLst/>
              <a:cxnLst/>
              <a:rect l="l" t="t" r="r" b="b"/>
              <a:pathLst>
                <a:path w="456" h="487" extrusionOk="0">
                  <a:moveTo>
                    <a:pt x="213" y="0"/>
                  </a:moveTo>
                  <a:cubicBezTo>
                    <a:pt x="91" y="0"/>
                    <a:pt x="0" y="122"/>
                    <a:pt x="0" y="244"/>
                  </a:cubicBezTo>
                  <a:cubicBezTo>
                    <a:pt x="0" y="365"/>
                    <a:pt x="91" y="487"/>
                    <a:pt x="213" y="487"/>
                  </a:cubicBezTo>
                  <a:cubicBezTo>
                    <a:pt x="334" y="487"/>
                    <a:pt x="456" y="365"/>
                    <a:pt x="456" y="244"/>
                  </a:cubicBezTo>
                  <a:cubicBezTo>
                    <a:pt x="456" y="122"/>
                    <a:pt x="334" y="61"/>
                    <a:pt x="213" y="0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5533800" y="3150800"/>
              <a:ext cx="15225" cy="15975"/>
            </a:xfrm>
            <a:custGeom>
              <a:avLst/>
              <a:gdLst/>
              <a:ahLst/>
              <a:cxnLst/>
              <a:rect l="l" t="t" r="r" b="b"/>
              <a:pathLst>
                <a:path w="609" h="639" extrusionOk="0">
                  <a:moveTo>
                    <a:pt x="305" y="0"/>
                  </a:moveTo>
                  <a:cubicBezTo>
                    <a:pt x="122" y="0"/>
                    <a:pt x="1" y="152"/>
                    <a:pt x="1" y="335"/>
                  </a:cubicBezTo>
                  <a:cubicBezTo>
                    <a:pt x="1" y="487"/>
                    <a:pt x="122" y="639"/>
                    <a:pt x="305" y="639"/>
                  </a:cubicBezTo>
                  <a:cubicBezTo>
                    <a:pt x="457" y="639"/>
                    <a:pt x="609" y="487"/>
                    <a:pt x="609" y="335"/>
                  </a:cubicBezTo>
                  <a:cubicBezTo>
                    <a:pt x="609" y="152"/>
                    <a:pt x="457" y="0"/>
                    <a:pt x="305" y="0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5496575" y="3112050"/>
              <a:ext cx="604125" cy="296100"/>
            </a:xfrm>
            <a:custGeom>
              <a:avLst/>
              <a:gdLst/>
              <a:ahLst/>
              <a:cxnLst/>
              <a:rect l="l" t="t" r="r" b="b"/>
              <a:pathLst>
                <a:path w="24165" h="11844" extrusionOk="0">
                  <a:moveTo>
                    <a:pt x="335" y="0"/>
                  </a:moveTo>
                  <a:cubicBezTo>
                    <a:pt x="122" y="456"/>
                    <a:pt x="0" y="1033"/>
                    <a:pt x="183" y="1520"/>
                  </a:cubicBezTo>
                  <a:cubicBezTo>
                    <a:pt x="395" y="1976"/>
                    <a:pt x="760" y="2340"/>
                    <a:pt x="1155" y="2675"/>
                  </a:cubicBezTo>
                  <a:cubicBezTo>
                    <a:pt x="3678" y="4803"/>
                    <a:pt x="6262" y="6961"/>
                    <a:pt x="9119" y="8663"/>
                  </a:cubicBezTo>
                  <a:cubicBezTo>
                    <a:pt x="11976" y="10395"/>
                    <a:pt x="15168" y="11642"/>
                    <a:pt x="18511" y="11824"/>
                  </a:cubicBezTo>
                  <a:cubicBezTo>
                    <a:pt x="18726" y="11836"/>
                    <a:pt x="18943" y="11843"/>
                    <a:pt x="19160" y="11843"/>
                  </a:cubicBezTo>
                  <a:cubicBezTo>
                    <a:pt x="20540" y="11843"/>
                    <a:pt x="21937" y="11570"/>
                    <a:pt x="23040" y="10730"/>
                  </a:cubicBezTo>
                  <a:cubicBezTo>
                    <a:pt x="23557" y="10304"/>
                    <a:pt x="23982" y="9696"/>
                    <a:pt x="24165" y="9028"/>
                  </a:cubicBezTo>
                  <a:lnTo>
                    <a:pt x="24165" y="9028"/>
                  </a:lnTo>
                  <a:cubicBezTo>
                    <a:pt x="22910" y="9235"/>
                    <a:pt x="21637" y="9336"/>
                    <a:pt x="20360" y="9336"/>
                  </a:cubicBezTo>
                  <a:cubicBezTo>
                    <a:pt x="12855" y="9336"/>
                    <a:pt x="5218" y="5845"/>
                    <a:pt x="335" y="0"/>
                  </a:cubicBez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5723025" y="3226025"/>
              <a:ext cx="22050" cy="56250"/>
            </a:xfrm>
            <a:custGeom>
              <a:avLst/>
              <a:gdLst/>
              <a:ahLst/>
              <a:cxnLst/>
              <a:rect l="l" t="t" r="r" b="b"/>
              <a:pathLst>
                <a:path w="882" h="2250" extrusionOk="0">
                  <a:moveTo>
                    <a:pt x="213" y="0"/>
                  </a:moveTo>
                  <a:cubicBezTo>
                    <a:pt x="0" y="821"/>
                    <a:pt x="243" y="1733"/>
                    <a:pt x="882" y="2250"/>
                  </a:cubicBezTo>
                  <a:cubicBezTo>
                    <a:pt x="882" y="1459"/>
                    <a:pt x="669" y="669"/>
                    <a:pt x="213" y="0"/>
                  </a:cubicBez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5697175" y="4565700"/>
              <a:ext cx="69950" cy="69950"/>
            </a:xfrm>
            <a:custGeom>
              <a:avLst/>
              <a:gdLst/>
              <a:ahLst/>
              <a:cxnLst/>
              <a:rect l="l" t="t" r="r" b="b"/>
              <a:pathLst>
                <a:path w="2798" h="2798" extrusionOk="0">
                  <a:moveTo>
                    <a:pt x="1399" y="1"/>
                  </a:moveTo>
                  <a:cubicBezTo>
                    <a:pt x="639" y="1"/>
                    <a:pt x="1" y="639"/>
                    <a:pt x="1" y="1399"/>
                  </a:cubicBezTo>
                  <a:cubicBezTo>
                    <a:pt x="1" y="2159"/>
                    <a:pt x="639" y="2797"/>
                    <a:pt x="1399" y="2797"/>
                  </a:cubicBezTo>
                  <a:cubicBezTo>
                    <a:pt x="2159" y="2797"/>
                    <a:pt x="2797" y="2159"/>
                    <a:pt x="2797" y="1399"/>
                  </a:cubicBezTo>
                  <a:cubicBezTo>
                    <a:pt x="2797" y="639"/>
                    <a:pt x="2159" y="1"/>
                    <a:pt x="1399" y="1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5716950" y="4007200"/>
              <a:ext cx="692275" cy="630725"/>
            </a:xfrm>
            <a:custGeom>
              <a:avLst/>
              <a:gdLst/>
              <a:ahLst/>
              <a:cxnLst/>
              <a:rect l="l" t="t" r="r" b="b"/>
              <a:pathLst>
                <a:path w="27691" h="25229" extrusionOk="0">
                  <a:moveTo>
                    <a:pt x="12797" y="0"/>
                  </a:moveTo>
                  <a:lnTo>
                    <a:pt x="12797" y="11155"/>
                  </a:lnTo>
                  <a:lnTo>
                    <a:pt x="12493" y="11155"/>
                  </a:lnTo>
                  <a:lnTo>
                    <a:pt x="12493" y="18967"/>
                  </a:lnTo>
                  <a:lnTo>
                    <a:pt x="12189" y="18967"/>
                  </a:lnTo>
                  <a:cubicBezTo>
                    <a:pt x="12189" y="18967"/>
                    <a:pt x="11246" y="20183"/>
                    <a:pt x="8967" y="20426"/>
                  </a:cubicBezTo>
                  <a:cubicBezTo>
                    <a:pt x="7113" y="20669"/>
                    <a:pt x="2219" y="21034"/>
                    <a:pt x="578" y="21186"/>
                  </a:cubicBezTo>
                  <a:cubicBezTo>
                    <a:pt x="274" y="21247"/>
                    <a:pt x="0" y="21490"/>
                    <a:pt x="0" y="21794"/>
                  </a:cubicBezTo>
                  <a:lnTo>
                    <a:pt x="0" y="22158"/>
                  </a:lnTo>
                  <a:lnTo>
                    <a:pt x="243" y="22158"/>
                  </a:lnTo>
                  <a:lnTo>
                    <a:pt x="243" y="23131"/>
                  </a:lnTo>
                  <a:lnTo>
                    <a:pt x="1155" y="23131"/>
                  </a:lnTo>
                  <a:lnTo>
                    <a:pt x="1155" y="22067"/>
                  </a:lnTo>
                  <a:lnTo>
                    <a:pt x="11702" y="21247"/>
                  </a:lnTo>
                  <a:lnTo>
                    <a:pt x="11702" y="21247"/>
                  </a:lnTo>
                  <a:cubicBezTo>
                    <a:pt x="11490" y="21429"/>
                    <a:pt x="11246" y="21581"/>
                    <a:pt x="11034" y="21733"/>
                  </a:cubicBezTo>
                  <a:cubicBezTo>
                    <a:pt x="10821" y="21854"/>
                    <a:pt x="10639" y="22006"/>
                    <a:pt x="10487" y="22189"/>
                  </a:cubicBezTo>
                  <a:cubicBezTo>
                    <a:pt x="10426" y="22250"/>
                    <a:pt x="10365" y="22371"/>
                    <a:pt x="10335" y="22493"/>
                  </a:cubicBezTo>
                  <a:lnTo>
                    <a:pt x="9666" y="22493"/>
                  </a:lnTo>
                  <a:lnTo>
                    <a:pt x="9666" y="25107"/>
                  </a:lnTo>
                  <a:lnTo>
                    <a:pt x="11976" y="25107"/>
                  </a:lnTo>
                  <a:lnTo>
                    <a:pt x="11976" y="22493"/>
                  </a:lnTo>
                  <a:lnTo>
                    <a:pt x="11246" y="22493"/>
                  </a:lnTo>
                  <a:cubicBezTo>
                    <a:pt x="11246" y="22402"/>
                    <a:pt x="11246" y="22341"/>
                    <a:pt x="11277" y="22310"/>
                  </a:cubicBezTo>
                  <a:cubicBezTo>
                    <a:pt x="12189" y="22189"/>
                    <a:pt x="13070" y="21763"/>
                    <a:pt x="13769" y="21155"/>
                  </a:cubicBezTo>
                  <a:lnTo>
                    <a:pt x="25806" y="22158"/>
                  </a:lnTo>
                  <a:lnTo>
                    <a:pt x="25806" y="22493"/>
                  </a:lnTo>
                  <a:cubicBezTo>
                    <a:pt x="25259" y="22675"/>
                    <a:pt x="24864" y="23222"/>
                    <a:pt x="24864" y="23830"/>
                  </a:cubicBezTo>
                  <a:cubicBezTo>
                    <a:pt x="24864" y="24590"/>
                    <a:pt x="25502" y="25228"/>
                    <a:pt x="26262" y="25228"/>
                  </a:cubicBezTo>
                  <a:cubicBezTo>
                    <a:pt x="27022" y="25228"/>
                    <a:pt x="27660" y="24590"/>
                    <a:pt x="27660" y="23830"/>
                  </a:cubicBezTo>
                  <a:cubicBezTo>
                    <a:pt x="27691" y="23131"/>
                    <a:pt x="27326" y="22614"/>
                    <a:pt x="26748" y="22402"/>
                  </a:cubicBezTo>
                  <a:lnTo>
                    <a:pt x="26748" y="22158"/>
                  </a:lnTo>
                  <a:lnTo>
                    <a:pt x="26748" y="21794"/>
                  </a:lnTo>
                  <a:cubicBezTo>
                    <a:pt x="26748" y="21490"/>
                    <a:pt x="26535" y="21247"/>
                    <a:pt x="26171" y="21186"/>
                  </a:cubicBezTo>
                  <a:cubicBezTo>
                    <a:pt x="24499" y="21034"/>
                    <a:pt x="19636" y="20669"/>
                    <a:pt x="17782" y="20426"/>
                  </a:cubicBezTo>
                  <a:cubicBezTo>
                    <a:pt x="15502" y="20183"/>
                    <a:pt x="14560" y="18967"/>
                    <a:pt x="14560" y="18967"/>
                  </a:cubicBezTo>
                  <a:lnTo>
                    <a:pt x="14256" y="18967"/>
                  </a:lnTo>
                  <a:lnTo>
                    <a:pt x="14256" y="11155"/>
                  </a:lnTo>
                  <a:lnTo>
                    <a:pt x="13952" y="11155"/>
                  </a:lnTo>
                  <a:lnTo>
                    <a:pt x="13952" y="0"/>
                  </a:ln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5606750" y="3547175"/>
              <a:ext cx="764475" cy="634125"/>
            </a:xfrm>
            <a:custGeom>
              <a:avLst/>
              <a:gdLst/>
              <a:ahLst/>
              <a:cxnLst/>
              <a:rect l="l" t="t" r="r" b="b"/>
              <a:pathLst>
                <a:path w="30579" h="25365" extrusionOk="0">
                  <a:moveTo>
                    <a:pt x="25267" y="0"/>
                  </a:moveTo>
                  <a:cubicBezTo>
                    <a:pt x="25083" y="0"/>
                    <a:pt x="24898" y="14"/>
                    <a:pt x="24712" y="42"/>
                  </a:cubicBezTo>
                  <a:cubicBezTo>
                    <a:pt x="23284" y="224"/>
                    <a:pt x="22068" y="1228"/>
                    <a:pt x="21278" y="2352"/>
                  </a:cubicBezTo>
                  <a:cubicBezTo>
                    <a:pt x="20487" y="3538"/>
                    <a:pt x="20031" y="4905"/>
                    <a:pt x="19636" y="6273"/>
                  </a:cubicBezTo>
                  <a:cubicBezTo>
                    <a:pt x="18664" y="9586"/>
                    <a:pt x="17721" y="13143"/>
                    <a:pt x="15138" y="15422"/>
                  </a:cubicBezTo>
                  <a:cubicBezTo>
                    <a:pt x="11277" y="18766"/>
                    <a:pt x="5198" y="18310"/>
                    <a:pt x="1368" y="21593"/>
                  </a:cubicBezTo>
                  <a:cubicBezTo>
                    <a:pt x="639" y="22200"/>
                    <a:pt x="1" y="23112"/>
                    <a:pt x="274" y="24024"/>
                  </a:cubicBezTo>
                  <a:cubicBezTo>
                    <a:pt x="587" y="25134"/>
                    <a:pt x="1966" y="25365"/>
                    <a:pt x="3138" y="25365"/>
                  </a:cubicBezTo>
                  <a:cubicBezTo>
                    <a:pt x="3218" y="25365"/>
                    <a:pt x="3297" y="25364"/>
                    <a:pt x="3375" y="25362"/>
                  </a:cubicBezTo>
                  <a:lnTo>
                    <a:pt x="16840" y="25118"/>
                  </a:lnTo>
                  <a:cubicBezTo>
                    <a:pt x="19788" y="25088"/>
                    <a:pt x="22980" y="24936"/>
                    <a:pt x="25259" y="23082"/>
                  </a:cubicBezTo>
                  <a:cubicBezTo>
                    <a:pt x="26901" y="21745"/>
                    <a:pt x="27813" y="19708"/>
                    <a:pt x="28512" y="17763"/>
                  </a:cubicBezTo>
                  <a:cubicBezTo>
                    <a:pt x="29484" y="14906"/>
                    <a:pt x="30214" y="11927"/>
                    <a:pt x="30427" y="8948"/>
                  </a:cubicBezTo>
                  <a:cubicBezTo>
                    <a:pt x="30579" y="6911"/>
                    <a:pt x="30518" y="4784"/>
                    <a:pt x="29606" y="2960"/>
                  </a:cubicBezTo>
                  <a:cubicBezTo>
                    <a:pt x="28779" y="1305"/>
                    <a:pt x="27075" y="0"/>
                    <a:pt x="25267" y="0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5606750" y="3525125"/>
              <a:ext cx="764475" cy="634150"/>
            </a:xfrm>
            <a:custGeom>
              <a:avLst/>
              <a:gdLst/>
              <a:ahLst/>
              <a:cxnLst/>
              <a:rect l="l" t="t" r="r" b="b"/>
              <a:pathLst>
                <a:path w="30579" h="25366" extrusionOk="0">
                  <a:moveTo>
                    <a:pt x="25267" y="1"/>
                  </a:moveTo>
                  <a:cubicBezTo>
                    <a:pt x="25083" y="1"/>
                    <a:pt x="24898" y="15"/>
                    <a:pt x="24712" y="43"/>
                  </a:cubicBezTo>
                  <a:cubicBezTo>
                    <a:pt x="23284" y="255"/>
                    <a:pt x="22068" y="1228"/>
                    <a:pt x="21278" y="2383"/>
                  </a:cubicBezTo>
                  <a:cubicBezTo>
                    <a:pt x="20487" y="3538"/>
                    <a:pt x="20031" y="4906"/>
                    <a:pt x="19636" y="6274"/>
                  </a:cubicBezTo>
                  <a:cubicBezTo>
                    <a:pt x="18664" y="9587"/>
                    <a:pt x="17721" y="13174"/>
                    <a:pt x="15138" y="15453"/>
                  </a:cubicBezTo>
                  <a:cubicBezTo>
                    <a:pt x="11277" y="18797"/>
                    <a:pt x="5198" y="18341"/>
                    <a:pt x="1368" y="21593"/>
                  </a:cubicBezTo>
                  <a:cubicBezTo>
                    <a:pt x="639" y="22201"/>
                    <a:pt x="1" y="23113"/>
                    <a:pt x="274" y="24025"/>
                  </a:cubicBezTo>
                  <a:cubicBezTo>
                    <a:pt x="587" y="25134"/>
                    <a:pt x="1966" y="25365"/>
                    <a:pt x="3138" y="25365"/>
                  </a:cubicBezTo>
                  <a:cubicBezTo>
                    <a:pt x="3218" y="25365"/>
                    <a:pt x="3297" y="25364"/>
                    <a:pt x="3375" y="25362"/>
                  </a:cubicBezTo>
                  <a:lnTo>
                    <a:pt x="16840" y="25119"/>
                  </a:lnTo>
                  <a:cubicBezTo>
                    <a:pt x="19788" y="25089"/>
                    <a:pt x="22980" y="24937"/>
                    <a:pt x="25259" y="23082"/>
                  </a:cubicBezTo>
                  <a:cubicBezTo>
                    <a:pt x="26901" y="21745"/>
                    <a:pt x="27813" y="19739"/>
                    <a:pt x="28512" y="17763"/>
                  </a:cubicBezTo>
                  <a:cubicBezTo>
                    <a:pt x="29484" y="14906"/>
                    <a:pt x="30214" y="11927"/>
                    <a:pt x="30427" y="8949"/>
                  </a:cubicBezTo>
                  <a:cubicBezTo>
                    <a:pt x="30579" y="6912"/>
                    <a:pt x="30518" y="4815"/>
                    <a:pt x="29606" y="2991"/>
                  </a:cubicBezTo>
                  <a:cubicBezTo>
                    <a:pt x="28778" y="1308"/>
                    <a:pt x="27075" y="1"/>
                    <a:pt x="25267" y="1"/>
                  </a:cubicBez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5682750" y="3596325"/>
              <a:ext cx="640600" cy="538500"/>
            </a:xfrm>
            <a:custGeom>
              <a:avLst/>
              <a:gdLst/>
              <a:ahLst/>
              <a:cxnLst/>
              <a:rect l="l" t="t" r="r" b="b"/>
              <a:pathLst>
                <a:path w="25624" h="21540" extrusionOk="0">
                  <a:moveTo>
                    <a:pt x="21434" y="1"/>
                  </a:moveTo>
                  <a:cubicBezTo>
                    <a:pt x="20801" y="1"/>
                    <a:pt x="20152" y="186"/>
                    <a:pt x="19605" y="508"/>
                  </a:cubicBezTo>
                  <a:cubicBezTo>
                    <a:pt x="18572" y="1116"/>
                    <a:pt x="17842" y="2149"/>
                    <a:pt x="17326" y="3213"/>
                  </a:cubicBezTo>
                  <a:cubicBezTo>
                    <a:pt x="16779" y="4277"/>
                    <a:pt x="16414" y="5401"/>
                    <a:pt x="15928" y="6496"/>
                  </a:cubicBezTo>
                  <a:cubicBezTo>
                    <a:pt x="14712" y="9140"/>
                    <a:pt x="12736" y="11359"/>
                    <a:pt x="10304" y="12848"/>
                  </a:cubicBezTo>
                  <a:cubicBezTo>
                    <a:pt x="7447" y="14550"/>
                    <a:pt x="4073" y="15310"/>
                    <a:pt x="1490" y="17408"/>
                  </a:cubicBezTo>
                  <a:cubicBezTo>
                    <a:pt x="1034" y="17803"/>
                    <a:pt x="578" y="18198"/>
                    <a:pt x="304" y="18775"/>
                  </a:cubicBezTo>
                  <a:cubicBezTo>
                    <a:pt x="31" y="19353"/>
                    <a:pt x="0" y="19991"/>
                    <a:pt x="304" y="20538"/>
                  </a:cubicBezTo>
                  <a:cubicBezTo>
                    <a:pt x="760" y="21359"/>
                    <a:pt x="1854" y="21481"/>
                    <a:pt x="2797" y="21511"/>
                  </a:cubicBezTo>
                  <a:cubicBezTo>
                    <a:pt x="3443" y="21530"/>
                    <a:pt x="4091" y="21539"/>
                    <a:pt x="4739" y="21539"/>
                  </a:cubicBezTo>
                  <a:cubicBezTo>
                    <a:pt x="7290" y="21539"/>
                    <a:pt x="9844" y="21388"/>
                    <a:pt x="12341" y="21025"/>
                  </a:cubicBezTo>
                  <a:cubicBezTo>
                    <a:pt x="15046" y="20660"/>
                    <a:pt x="17812" y="19991"/>
                    <a:pt x="19849" y="18168"/>
                  </a:cubicBezTo>
                  <a:cubicBezTo>
                    <a:pt x="21733" y="16496"/>
                    <a:pt x="22675" y="14003"/>
                    <a:pt x="23496" y="11602"/>
                  </a:cubicBezTo>
                  <a:cubicBezTo>
                    <a:pt x="24134" y="9596"/>
                    <a:pt x="24712" y="7560"/>
                    <a:pt x="25198" y="5523"/>
                  </a:cubicBezTo>
                  <a:cubicBezTo>
                    <a:pt x="25411" y="4642"/>
                    <a:pt x="25624" y="3790"/>
                    <a:pt x="25472" y="2909"/>
                  </a:cubicBezTo>
                  <a:cubicBezTo>
                    <a:pt x="25350" y="2028"/>
                    <a:pt x="24773" y="1207"/>
                    <a:pt x="23952" y="933"/>
                  </a:cubicBezTo>
                  <a:lnTo>
                    <a:pt x="23010" y="477"/>
                  </a:lnTo>
                  <a:cubicBezTo>
                    <a:pt x="22552" y="148"/>
                    <a:pt x="21999" y="1"/>
                    <a:pt x="21434" y="1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5419825" y="4276200"/>
              <a:ext cx="227975" cy="292350"/>
            </a:xfrm>
            <a:custGeom>
              <a:avLst/>
              <a:gdLst/>
              <a:ahLst/>
              <a:cxnLst/>
              <a:rect l="l" t="t" r="r" b="b"/>
              <a:pathLst>
                <a:path w="9119" h="11694" extrusionOk="0">
                  <a:moveTo>
                    <a:pt x="4985" y="0"/>
                  </a:moveTo>
                  <a:cubicBezTo>
                    <a:pt x="5046" y="395"/>
                    <a:pt x="5076" y="851"/>
                    <a:pt x="5137" y="1307"/>
                  </a:cubicBezTo>
                  <a:cubicBezTo>
                    <a:pt x="5228" y="2675"/>
                    <a:pt x="5532" y="4407"/>
                    <a:pt x="5411" y="5775"/>
                  </a:cubicBezTo>
                  <a:cubicBezTo>
                    <a:pt x="5320" y="6930"/>
                    <a:pt x="5380" y="7477"/>
                    <a:pt x="4165" y="8602"/>
                  </a:cubicBezTo>
                  <a:cubicBezTo>
                    <a:pt x="3374" y="9331"/>
                    <a:pt x="2037" y="9757"/>
                    <a:pt x="1247" y="10091"/>
                  </a:cubicBezTo>
                  <a:cubicBezTo>
                    <a:pt x="912" y="10243"/>
                    <a:pt x="0" y="10638"/>
                    <a:pt x="122" y="10973"/>
                  </a:cubicBezTo>
                  <a:cubicBezTo>
                    <a:pt x="183" y="11277"/>
                    <a:pt x="730" y="11459"/>
                    <a:pt x="1034" y="11550"/>
                  </a:cubicBezTo>
                  <a:cubicBezTo>
                    <a:pt x="1436" y="11653"/>
                    <a:pt x="1846" y="11694"/>
                    <a:pt x="2262" y="11694"/>
                  </a:cubicBezTo>
                  <a:cubicBezTo>
                    <a:pt x="3451" y="11694"/>
                    <a:pt x="4689" y="11358"/>
                    <a:pt x="5927" y="11155"/>
                  </a:cubicBezTo>
                  <a:cubicBezTo>
                    <a:pt x="6037" y="11142"/>
                    <a:pt x="6139" y="11136"/>
                    <a:pt x="6237" y="11136"/>
                  </a:cubicBezTo>
                  <a:cubicBezTo>
                    <a:pt x="6575" y="11136"/>
                    <a:pt x="6871" y="11206"/>
                    <a:pt x="7295" y="11277"/>
                  </a:cubicBezTo>
                  <a:cubicBezTo>
                    <a:pt x="7411" y="11291"/>
                    <a:pt x="7534" y="11301"/>
                    <a:pt x="7659" y="11301"/>
                  </a:cubicBezTo>
                  <a:cubicBezTo>
                    <a:pt x="8056" y="11301"/>
                    <a:pt x="8469" y="11206"/>
                    <a:pt x="8724" y="10882"/>
                  </a:cubicBezTo>
                  <a:cubicBezTo>
                    <a:pt x="9119" y="10426"/>
                    <a:pt x="8997" y="9757"/>
                    <a:pt x="8876" y="9149"/>
                  </a:cubicBezTo>
                  <a:cubicBezTo>
                    <a:pt x="8329" y="6140"/>
                    <a:pt x="8268" y="3040"/>
                    <a:pt x="8845" y="0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5422100" y="4276950"/>
              <a:ext cx="225700" cy="293475"/>
            </a:xfrm>
            <a:custGeom>
              <a:avLst/>
              <a:gdLst/>
              <a:ahLst/>
              <a:cxnLst/>
              <a:rect l="l" t="t" r="r" b="b"/>
              <a:pathLst>
                <a:path w="9028" h="11739" extrusionOk="0">
                  <a:moveTo>
                    <a:pt x="4864" y="0"/>
                  </a:moveTo>
                  <a:cubicBezTo>
                    <a:pt x="4925" y="456"/>
                    <a:pt x="4955" y="882"/>
                    <a:pt x="5016" y="1338"/>
                  </a:cubicBezTo>
                  <a:cubicBezTo>
                    <a:pt x="5077" y="1855"/>
                    <a:pt x="5137" y="2462"/>
                    <a:pt x="5229" y="3070"/>
                  </a:cubicBezTo>
                  <a:cubicBezTo>
                    <a:pt x="6657" y="3618"/>
                    <a:pt x="7052" y="5441"/>
                    <a:pt x="7691" y="6718"/>
                  </a:cubicBezTo>
                  <a:cubicBezTo>
                    <a:pt x="8450" y="8633"/>
                    <a:pt x="6536" y="9757"/>
                    <a:pt x="5016" y="10153"/>
                  </a:cubicBezTo>
                  <a:cubicBezTo>
                    <a:pt x="3496" y="10548"/>
                    <a:pt x="1733" y="10912"/>
                    <a:pt x="0" y="10973"/>
                  </a:cubicBezTo>
                  <a:lnTo>
                    <a:pt x="0" y="11004"/>
                  </a:lnTo>
                  <a:cubicBezTo>
                    <a:pt x="92" y="11308"/>
                    <a:pt x="608" y="11520"/>
                    <a:pt x="912" y="11581"/>
                  </a:cubicBezTo>
                  <a:cubicBezTo>
                    <a:pt x="1331" y="11694"/>
                    <a:pt x="1758" y="11738"/>
                    <a:pt x="2190" y="11738"/>
                  </a:cubicBezTo>
                  <a:cubicBezTo>
                    <a:pt x="3390" y="11738"/>
                    <a:pt x="4630" y="11395"/>
                    <a:pt x="5836" y="11216"/>
                  </a:cubicBezTo>
                  <a:cubicBezTo>
                    <a:pt x="5969" y="11193"/>
                    <a:pt x="6090" y="11184"/>
                    <a:pt x="6204" y="11184"/>
                  </a:cubicBezTo>
                  <a:cubicBezTo>
                    <a:pt x="6537" y="11184"/>
                    <a:pt x="6820" y="11262"/>
                    <a:pt x="7204" y="11308"/>
                  </a:cubicBezTo>
                  <a:cubicBezTo>
                    <a:pt x="7351" y="11334"/>
                    <a:pt x="7503" y="11350"/>
                    <a:pt x="7653" y="11350"/>
                  </a:cubicBezTo>
                  <a:cubicBezTo>
                    <a:pt x="8030" y="11350"/>
                    <a:pt x="8394" y="11247"/>
                    <a:pt x="8633" y="10943"/>
                  </a:cubicBezTo>
                  <a:cubicBezTo>
                    <a:pt x="9028" y="10457"/>
                    <a:pt x="8906" y="9727"/>
                    <a:pt x="8785" y="9150"/>
                  </a:cubicBezTo>
                  <a:cubicBezTo>
                    <a:pt x="8177" y="6140"/>
                    <a:pt x="8177" y="3010"/>
                    <a:pt x="8754" y="0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5412975" y="4521625"/>
              <a:ext cx="239400" cy="57150"/>
            </a:xfrm>
            <a:custGeom>
              <a:avLst/>
              <a:gdLst/>
              <a:ahLst/>
              <a:cxnLst/>
              <a:rect l="l" t="t" r="r" b="b"/>
              <a:pathLst>
                <a:path w="9576" h="2286" extrusionOk="0">
                  <a:moveTo>
                    <a:pt x="9423" y="1"/>
                  </a:moveTo>
                  <a:cubicBezTo>
                    <a:pt x="8329" y="122"/>
                    <a:pt x="7205" y="426"/>
                    <a:pt x="6110" y="700"/>
                  </a:cubicBezTo>
                  <a:cubicBezTo>
                    <a:pt x="5271" y="886"/>
                    <a:pt x="4397" y="1055"/>
                    <a:pt x="3541" y="1055"/>
                  </a:cubicBezTo>
                  <a:cubicBezTo>
                    <a:pt x="3281" y="1055"/>
                    <a:pt x="3022" y="1039"/>
                    <a:pt x="2767" y="1004"/>
                  </a:cubicBezTo>
                  <a:cubicBezTo>
                    <a:pt x="2524" y="943"/>
                    <a:pt x="2280" y="913"/>
                    <a:pt x="2037" y="761"/>
                  </a:cubicBezTo>
                  <a:cubicBezTo>
                    <a:pt x="1824" y="639"/>
                    <a:pt x="1673" y="426"/>
                    <a:pt x="1673" y="153"/>
                  </a:cubicBezTo>
                  <a:cubicBezTo>
                    <a:pt x="1217" y="274"/>
                    <a:pt x="761" y="487"/>
                    <a:pt x="365" y="761"/>
                  </a:cubicBezTo>
                  <a:cubicBezTo>
                    <a:pt x="274" y="852"/>
                    <a:pt x="122" y="1004"/>
                    <a:pt x="92" y="1156"/>
                  </a:cubicBezTo>
                  <a:cubicBezTo>
                    <a:pt x="1" y="1369"/>
                    <a:pt x="183" y="1612"/>
                    <a:pt x="365" y="1764"/>
                  </a:cubicBezTo>
                  <a:cubicBezTo>
                    <a:pt x="791" y="2098"/>
                    <a:pt x="1369" y="2220"/>
                    <a:pt x="1885" y="2250"/>
                  </a:cubicBezTo>
                  <a:cubicBezTo>
                    <a:pt x="2105" y="2275"/>
                    <a:pt x="2325" y="2286"/>
                    <a:pt x="2546" y="2286"/>
                  </a:cubicBezTo>
                  <a:cubicBezTo>
                    <a:pt x="3148" y="2286"/>
                    <a:pt x="3755" y="2201"/>
                    <a:pt x="4378" y="2068"/>
                  </a:cubicBezTo>
                  <a:cubicBezTo>
                    <a:pt x="5168" y="1885"/>
                    <a:pt x="5958" y="1581"/>
                    <a:pt x="6749" y="1581"/>
                  </a:cubicBezTo>
                  <a:cubicBezTo>
                    <a:pt x="7130" y="1581"/>
                    <a:pt x="7520" y="1636"/>
                    <a:pt x="7895" y="1636"/>
                  </a:cubicBezTo>
                  <a:cubicBezTo>
                    <a:pt x="8207" y="1636"/>
                    <a:pt x="8509" y="1598"/>
                    <a:pt x="8785" y="1460"/>
                  </a:cubicBezTo>
                  <a:cubicBezTo>
                    <a:pt x="9271" y="1186"/>
                    <a:pt x="9575" y="548"/>
                    <a:pt x="9423" y="1"/>
                  </a:cubicBezTo>
                  <a:close/>
                </a:path>
              </a:pathLst>
            </a:custGeom>
            <a:solidFill>
              <a:srgbClr val="7D7A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5542925" y="4276200"/>
              <a:ext cx="97300" cy="79800"/>
            </a:xfrm>
            <a:custGeom>
              <a:avLst/>
              <a:gdLst/>
              <a:ahLst/>
              <a:cxnLst/>
              <a:rect l="l" t="t" r="r" b="b"/>
              <a:pathLst>
                <a:path w="3892" h="3192" extrusionOk="0">
                  <a:moveTo>
                    <a:pt x="0" y="0"/>
                  </a:moveTo>
                  <a:cubicBezTo>
                    <a:pt x="92" y="395"/>
                    <a:pt x="122" y="851"/>
                    <a:pt x="152" y="1307"/>
                  </a:cubicBezTo>
                  <a:cubicBezTo>
                    <a:pt x="213" y="1976"/>
                    <a:pt x="274" y="2584"/>
                    <a:pt x="274" y="3192"/>
                  </a:cubicBezTo>
                  <a:lnTo>
                    <a:pt x="3496" y="3192"/>
                  </a:lnTo>
                  <a:cubicBezTo>
                    <a:pt x="3587" y="2128"/>
                    <a:pt x="3709" y="1064"/>
                    <a:pt x="3891" y="0"/>
                  </a:cubicBez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5473025" y="3708550"/>
              <a:ext cx="581325" cy="613250"/>
            </a:xfrm>
            <a:custGeom>
              <a:avLst/>
              <a:gdLst/>
              <a:ahLst/>
              <a:cxnLst/>
              <a:rect l="l" t="t" r="r" b="b"/>
              <a:pathLst>
                <a:path w="23253" h="24530" extrusionOk="0">
                  <a:moveTo>
                    <a:pt x="16444" y="1"/>
                  </a:moveTo>
                  <a:cubicBezTo>
                    <a:pt x="16019" y="5077"/>
                    <a:pt x="9210" y="5685"/>
                    <a:pt x="4711" y="6505"/>
                  </a:cubicBezTo>
                  <a:cubicBezTo>
                    <a:pt x="2979" y="6809"/>
                    <a:pt x="1277" y="8299"/>
                    <a:pt x="942" y="10001"/>
                  </a:cubicBezTo>
                  <a:cubicBezTo>
                    <a:pt x="0" y="14773"/>
                    <a:pt x="1216" y="18238"/>
                    <a:pt x="1976" y="23557"/>
                  </a:cubicBezTo>
                  <a:cubicBezTo>
                    <a:pt x="2037" y="24104"/>
                    <a:pt x="2492" y="24530"/>
                    <a:pt x="3040" y="24530"/>
                  </a:cubicBezTo>
                  <a:lnTo>
                    <a:pt x="7477" y="24317"/>
                  </a:lnTo>
                  <a:cubicBezTo>
                    <a:pt x="7052" y="19666"/>
                    <a:pt x="6991" y="17539"/>
                    <a:pt x="6839" y="13162"/>
                  </a:cubicBezTo>
                  <a:lnTo>
                    <a:pt x="21064" y="12159"/>
                  </a:lnTo>
                  <a:cubicBezTo>
                    <a:pt x="23253" y="9028"/>
                    <a:pt x="23253" y="3587"/>
                    <a:pt x="23101" y="1277"/>
                  </a:cubicBezTo>
                  <a:lnTo>
                    <a:pt x="16444" y="1"/>
                  </a:lnTo>
                  <a:close/>
                </a:path>
              </a:pathLst>
            </a:custGeom>
            <a:solidFill>
              <a:srgbClr val="7D7A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5527725" y="3894725"/>
              <a:ext cx="515225" cy="427075"/>
            </a:xfrm>
            <a:custGeom>
              <a:avLst/>
              <a:gdLst/>
              <a:ahLst/>
              <a:cxnLst/>
              <a:rect l="l" t="t" r="r" b="b"/>
              <a:pathLst>
                <a:path w="20609" h="17083" extrusionOk="0">
                  <a:moveTo>
                    <a:pt x="20609" y="0"/>
                  </a:moveTo>
                  <a:lnTo>
                    <a:pt x="20609" y="0"/>
                  </a:lnTo>
                  <a:cubicBezTo>
                    <a:pt x="14742" y="882"/>
                    <a:pt x="8420" y="244"/>
                    <a:pt x="2675" y="2250"/>
                  </a:cubicBezTo>
                  <a:cubicBezTo>
                    <a:pt x="1520" y="3010"/>
                    <a:pt x="0" y="4165"/>
                    <a:pt x="396" y="5684"/>
                  </a:cubicBezTo>
                  <a:cubicBezTo>
                    <a:pt x="852" y="9575"/>
                    <a:pt x="1034" y="13344"/>
                    <a:pt x="1338" y="17083"/>
                  </a:cubicBezTo>
                  <a:lnTo>
                    <a:pt x="5259" y="16870"/>
                  </a:lnTo>
                  <a:cubicBezTo>
                    <a:pt x="4833" y="12219"/>
                    <a:pt x="4773" y="10092"/>
                    <a:pt x="4560" y="5715"/>
                  </a:cubicBezTo>
                  <a:lnTo>
                    <a:pt x="18815" y="4712"/>
                  </a:lnTo>
                  <a:cubicBezTo>
                    <a:pt x="19758" y="3405"/>
                    <a:pt x="20305" y="1672"/>
                    <a:pt x="20609" y="0"/>
                  </a:cubicBezTo>
                  <a:close/>
                </a:path>
              </a:pathLst>
            </a:custGeom>
            <a:solidFill>
              <a:srgbClr val="747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5504925" y="4375725"/>
              <a:ext cx="221925" cy="291250"/>
            </a:xfrm>
            <a:custGeom>
              <a:avLst/>
              <a:gdLst/>
              <a:ahLst/>
              <a:cxnLst/>
              <a:rect l="l" t="t" r="r" b="b"/>
              <a:pathLst>
                <a:path w="8877" h="11650" extrusionOk="0">
                  <a:moveTo>
                    <a:pt x="4712" y="1"/>
                  </a:moveTo>
                  <a:cubicBezTo>
                    <a:pt x="4803" y="426"/>
                    <a:pt x="4834" y="882"/>
                    <a:pt x="4864" y="1338"/>
                  </a:cubicBezTo>
                  <a:cubicBezTo>
                    <a:pt x="4986" y="2706"/>
                    <a:pt x="5411" y="5077"/>
                    <a:pt x="5198" y="6445"/>
                  </a:cubicBezTo>
                  <a:cubicBezTo>
                    <a:pt x="5046" y="7509"/>
                    <a:pt x="4682" y="8056"/>
                    <a:pt x="3679" y="8572"/>
                  </a:cubicBezTo>
                  <a:cubicBezTo>
                    <a:pt x="2767" y="9089"/>
                    <a:pt x="1399" y="9697"/>
                    <a:pt x="700" y="10092"/>
                  </a:cubicBezTo>
                  <a:cubicBezTo>
                    <a:pt x="365" y="10305"/>
                    <a:pt x="1" y="10639"/>
                    <a:pt x="61" y="10974"/>
                  </a:cubicBezTo>
                  <a:cubicBezTo>
                    <a:pt x="122" y="11278"/>
                    <a:pt x="426" y="11460"/>
                    <a:pt x="730" y="11551"/>
                  </a:cubicBezTo>
                  <a:cubicBezTo>
                    <a:pt x="1014" y="11622"/>
                    <a:pt x="1304" y="11649"/>
                    <a:pt x="1596" y="11649"/>
                  </a:cubicBezTo>
                  <a:cubicBezTo>
                    <a:pt x="2179" y="11649"/>
                    <a:pt x="2767" y="11541"/>
                    <a:pt x="3314" y="11460"/>
                  </a:cubicBezTo>
                  <a:cubicBezTo>
                    <a:pt x="4226" y="11369"/>
                    <a:pt x="5168" y="11308"/>
                    <a:pt x="6080" y="11308"/>
                  </a:cubicBezTo>
                  <a:cubicBezTo>
                    <a:pt x="6422" y="11308"/>
                    <a:pt x="6825" y="11363"/>
                    <a:pt x="7218" y="11363"/>
                  </a:cubicBezTo>
                  <a:cubicBezTo>
                    <a:pt x="7699" y="11363"/>
                    <a:pt x="8163" y="11281"/>
                    <a:pt x="8481" y="10913"/>
                  </a:cubicBezTo>
                  <a:cubicBezTo>
                    <a:pt x="8876" y="10457"/>
                    <a:pt x="8755" y="9758"/>
                    <a:pt x="8633" y="9150"/>
                  </a:cubicBezTo>
                  <a:cubicBezTo>
                    <a:pt x="8055" y="6141"/>
                    <a:pt x="8481" y="3192"/>
                    <a:pt x="8603" y="1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5686550" y="4375725"/>
              <a:ext cx="41050" cy="283475"/>
            </a:xfrm>
            <a:custGeom>
              <a:avLst/>
              <a:gdLst/>
              <a:ahLst/>
              <a:cxnLst/>
              <a:rect l="l" t="t" r="r" b="b"/>
              <a:pathLst>
                <a:path w="1642" h="11339" extrusionOk="0">
                  <a:moveTo>
                    <a:pt x="0" y="1"/>
                  </a:moveTo>
                  <a:cubicBezTo>
                    <a:pt x="426" y="3831"/>
                    <a:pt x="942" y="7843"/>
                    <a:pt x="213" y="11338"/>
                  </a:cubicBezTo>
                  <a:cubicBezTo>
                    <a:pt x="639" y="11308"/>
                    <a:pt x="973" y="11217"/>
                    <a:pt x="1246" y="10882"/>
                  </a:cubicBezTo>
                  <a:cubicBezTo>
                    <a:pt x="1642" y="10457"/>
                    <a:pt x="1520" y="9758"/>
                    <a:pt x="1398" y="9150"/>
                  </a:cubicBezTo>
                  <a:cubicBezTo>
                    <a:pt x="790" y="6141"/>
                    <a:pt x="1246" y="3192"/>
                    <a:pt x="1368" y="1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5621200" y="4375725"/>
              <a:ext cx="106400" cy="80575"/>
            </a:xfrm>
            <a:custGeom>
              <a:avLst/>
              <a:gdLst/>
              <a:ahLst/>
              <a:cxnLst/>
              <a:rect l="l" t="t" r="r" b="b"/>
              <a:pathLst>
                <a:path w="4256" h="3223" extrusionOk="0">
                  <a:moveTo>
                    <a:pt x="122" y="1"/>
                  </a:moveTo>
                  <a:lnTo>
                    <a:pt x="122" y="1"/>
                  </a:lnTo>
                  <a:cubicBezTo>
                    <a:pt x="152" y="457"/>
                    <a:pt x="0" y="822"/>
                    <a:pt x="31" y="1277"/>
                  </a:cubicBezTo>
                  <a:cubicBezTo>
                    <a:pt x="122" y="1885"/>
                    <a:pt x="213" y="2615"/>
                    <a:pt x="213" y="3223"/>
                  </a:cubicBezTo>
                  <a:lnTo>
                    <a:pt x="3982" y="3223"/>
                  </a:lnTo>
                  <a:cubicBezTo>
                    <a:pt x="4012" y="2159"/>
                    <a:pt x="4073" y="1095"/>
                    <a:pt x="4256" y="31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5491250" y="4615850"/>
              <a:ext cx="249275" cy="60175"/>
            </a:xfrm>
            <a:custGeom>
              <a:avLst/>
              <a:gdLst/>
              <a:ahLst/>
              <a:cxnLst/>
              <a:rect l="l" t="t" r="r" b="b"/>
              <a:pathLst>
                <a:path w="9971" h="2407" extrusionOk="0">
                  <a:moveTo>
                    <a:pt x="9332" y="1"/>
                  </a:moveTo>
                  <a:cubicBezTo>
                    <a:pt x="8207" y="761"/>
                    <a:pt x="7052" y="1004"/>
                    <a:pt x="5684" y="1065"/>
                  </a:cubicBezTo>
                  <a:cubicBezTo>
                    <a:pt x="5008" y="1092"/>
                    <a:pt x="4331" y="1191"/>
                    <a:pt x="3655" y="1191"/>
                  </a:cubicBezTo>
                  <a:cubicBezTo>
                    <a:pt x="3571" y="1191"/>
                    <a:pt x="3488" y="1190"/>
                    <a:pt x="3405" y="1186"/>
                  </a:cubicBezTo>
                  <a:cubicBezTo>
                    <a:pt x="3325" y="1186"/>
                    <a:pt x="3238" y="1188"/>
                    <a:pt x="3146" y="1188"/>
                  </a:cubicBezTo>
                  <a:cubicBezTo>
                    <a:pt x="2643" y="1188"/>
                    <a:pt x="2014" y="1144"/>
                    <a:pt x="1885" y="578"/>
                  </a:cubicBezTo>
                  <a:cubicBezTo>
                    <a:pt x="1855" y="335"/>
                    <a:pt x="1915" y="244"/>
                    <a:pt x="2067" y="31"/>
                  </a:cubicBezTo>
                  <a:cubicBezTo>
                    <a:pt x="2029" y="12"/>
                    <a:pt x="1990" y="4"/>
                    <a:pt x="1949" y="4"/>
                  </a:cubicBezTo>
                  <a:cubicBezTo>
                    <a:pt x="1662" y="4"/>
                    <a:pt x="1300" y="423"/>
                    <a:pt x="821" y="609"/>
                  </a:cubicBezTo>
                  <a:cubicBezTo>
                    <a:pt x="639" y="700"/>
                    <a:pt x="304" y="791"/>
                    <a:pt x="152" y="1004"/>
                  </a:cubicBezTo>
                  <a:cubicBezTo>
                    <a:pt x="0" y="1156"/>
                    <a:pt x="31" y="1338"/>
                    <a:pt x="92" y="1490"/>
                  </a:cubicBezTo>
                  <a:cubicBezTo>
                    <a:pt x="335" y="1977"/>
                    <a:pt x="1247" y="2311"/>
                    <a:pt x="1794" y="2402"/>
                  </a:cubicBezTo>
                  <a:cubicBezTo>
                    <a:pt x="1853" y="2405"/>
                    <a:pt x="1912" y="2407"/>
                    <a:pt x="1970" y="2407"/>
                  </a:cubicBezTo>
                  <a:cubicBezTo>
                    <a:pt x="2453" y="2407"/>
                    <a:pt x="2917" y="2304"/>
                    <a:pt x="3405" y="2250"/>
                  </a:cubicBezTo>
                  <a:cubicBezTo>
                    <a:pt x="4139" y="2124"/>
                    <a:pt x="4874" y="2056"/>
                    <a:pt x="5608" y="2056"/>
                  </a:cubicBezTo>
                  <a:cubicBezTo>
                    <a:pt x="5938" y="2056"/>
                    <a:pt x="6267" y="2070"/>
                    <a:pt x="6596" y="2098"/>
                  </a:cubicBezTo>
                  <a:cubicBezTo>
                    <a:pt x="6940" y="2120"/>
                    <a:pt x="7315" y="2141"/>
                    <a:pt x="7676" y="2141"/>
                  </a:cubicBezTo>
                  <a:cubicBezTo>
                    <a:pt x="7826" y="2141"/>
                    <a:pt x="7974" y="2137"/>
                    <a:pt x="8116" y="2129"/>
                  </a:cubicBezTo>
                  <a:cubicBezTo>
                    <a:pt x="8602" y="2068"/>
                    <a:pt x="9302" y="1946"/>
                    <a:pt x="9636" y="1551"/>
                  </a:cubicBezTo>
                  <a:cubicBezTo>
                    <a:pt x="9970" y="1186"/>
                    <a:pt x="9636" y="426"/>
                    <a:pt x="9332" y="1"/>
                  </a:cubicBezTo>
                  <a:close/>
                </a:path>
              </a:pathLst>
            </a:custGeom>
            <a:solidFill>
              <a:srgbClr val="7D7A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5554325" y="3722225"/>
              <a:ext cx="582850" cy="699875"/>
            </a:xfrm>
            <a:custGeom>
              <a:avLst/>
              <a:gdLst/>
              <a:ahLst/>
              <a:cxnLst/>
              <a:rect l="l" t="t" r="r" b="b"/>
              <a:pathLst>
                <a:path w="23314" h="27995" extrusionOk="0">
                  <a:moveTo>
                    <a:pt x="14681" y="1"/>
                  </a:moveTo>
                  <a:cubicBezTo>
                    <a:pt x="14195" y="2098"/>
                    <a:pt x="14104" y="3679"/>
                    <a:pt x="12858" y="4894"/>
                  </a:cubicBezTo>
                  <a:cubicBezTo>
                    <a:pt x="10304" y="7356"/>
                    <a:pt x="5715" y="7964"/>
                    <a:pt x="2432" y="10214"/>
                  </a:cubicBezTo>
                  <a:cubicBezTo>
                    <a:pt x="1642" y="10761"/>
                    <a:pt x="1155" y="11581"/>
                    <a:pt x="699" y="12432"/>
                  </a:cubicBezTo>
                  <a:cubicBezTo>
                    <a:pt x="0" y="13709"/>
                    <a:pt x="304" y="15502"/>
                    <a:pt x="517" y="16931"/>
                  </a:cubicBezTo>
                  <a:lnTo>
                    <a:pt x="1824" y="26931"/>
                  </a:lnTo>
                  <a:cubicBezTo>
                    <a:pt x="1915" y="27539"/>
                    <a:pt x="2432" y="27995"/>
                    <a:pt x="3040" y="27995"/>
                  </a:cubicBezTo>
                  <a:lnTo>
                    <a:pt x="6596" y="27995"/>
                  </a:lnTo>
                  <a:cubicBezTo>
                    <a:pt x="7143" y="27995"/>
                    <a:pt x="7599" y="27539"/>
                    <a:pt x="7599" y="26962"/>
                  </a:cubicBezTo>
                  <a:cubicBezTo>
                    <a:pt x="7782" y="23010"/>
                    <a:pt x="7630" y="19028"/>
                    <a:pt x="7630" y="15016"/>
                  </a:cubicBezTo>
                  <a:cubicBezTo>
                    <a:pt x="13800" y="12068"/>
                    <a:pt x="23314" y="17964"/>
                    <a:pt x="22554" y="2736"/>
                  </a:cubicBezTo>
                  <a:cubicBezTo>
                    <a:pt x="20609" y="1186"/>
                    <a:pt x="17113" y="487"/>
                    <a:pt x="14681" y="1"/>
                  </a:cubicBezTo>
                  <a:close/>
                </a:path>
              </a:pathLst>
            </a:custGeom>
            <a:solidFill>
              <a:srgbClr val="7D7A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5849925" y="3740775"/>
              <a:ext cx="250025" cy="236800"/>
            </a:xfrm>
            <a:custGeom>
              <a:avLst/>
              <a:gdLst/>
              <a:ahLst/>
              <a:cxnLst/>
              <a:rect l="l" t="t" r="r" b="b"/>
              <a:pathLst>
                <a:path w="10001" h="9472" extrusionOk="0">
                  <a:moveTo>
                    <a:pt x="1574" y="1"/>
                  </a:moveTo>
                  <a:cubicBezTo>
                    <a:pt x="1393" y="1"/>
                    <a:pt x="1221" y="40"/>
                    <a:pt x="1064" y="140"/>
                  </a:cubicBezTo>
                  <a:cubicBezTo>
                    <a:pt x="426" y="535"/>
                    <a:pt x="608" y="1599"/>
                    <a:pt x="0" y="2055"/>
                  </a:cubicBezTo>
                  <a:cubicBezTo>
                    <a:pt x="3830" y="3423"/>
                    <a:pt x="7174" y="6098"/>
                    <a:pt x="9393" y="9472"/>
                  </a:cubicBezTo>
                  <a:cubicBezTo>
                    <a:pt x="10000" y="8225"/>
                    <a:pt x="9757" y="6706"/>
                    <a:pt x="9089" y="5490"/>
                  </a:cubicBezTo>
                  <a:cubicBezTo>
                    <a:pt x="8389" y="4274"/>
                    <a:pt x="7326" y="3332"/>
                    <a:pt x="6231" y="2481"/>
                  </a:cubicBezTo>
                  <a:cubicBezTo>
                    <a:pt x="5046" y="1569"/>
                    <a:pt x="3830" y="809"/>
                    <a:pt x="2523" y="231"/>
                  </a:cubicBezTo>
                  <a:cubicBezTo>
                    <a:pt x="2216" y="116"/>
                    <a:pt x="1884" y="1"/>
                    <a:pt x="1574" y="1"/>
                  </a:cubicBezTo>
                  <a:close/>
                </a:path>
              </a:pathLst>
            </a:custGeom>
            <a:solidFill>
              <a:srgbClr val="747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5601425" y="3761750"/>
              <a:ext cx="536525" cy="660350"/>
            </a:xfrm>
            <a:custGeom>
              <a:avLst/>
              <a:gdLst/>
              <a:ahLst/>
              <a:cxnLst/>
              <a:rect l="l" t="t" r="r" b="b"/>
              <a:pathLst>
                <a:path w="21461" h="26414" extrusionOk="0">
                  <a:moveTo>
                    <a:pt x="18725" y="0"/>
                  </a:moveTo>
                  <a:lnTo>
                    <a:pt x="18725" y="0"/>
                  </a:lnTo>
                  <a:cubicBezTo>
                    <a:pt x="20615" y="7271"/>
                    <a:pt x="14163" y="12071"/>
                    <a:pt x="7454" y="12071"/>
                  </a:cubicBezTo>
                  <a:cubicBezTo>
                    <a:pt x="6394" y="12071"/>
                    <a:pt x="5328" y="11951"/>
                    <a:pt x="4287" y="11703"/>
                  </a:cubicBezTo>
                  <a:lnTo>
                    <a:pt x="4287" y="11703"/>
                  </a:lnTo>
                  <a:cubicBezTo>
                    <a:pt x="5411" y="15897"/>
                    <a:pt x="5806" y="20456"/>
                    <a:pt x="3527" y="24256"/>
                  </a:cubicBezTo>
                  <a:cubicBezTo>
                    <a:pt x="2917" y="25115"/>
                    <a:pt x="1701" y="25545"/>
                    <a:pt x="385" y="25545"/>
                  </a:cubicBezTo>
                  <a:cubicBezTo>
                    <a:pt x="258" y="25545"/>
                    <a:pt x="130" y="25541"/>
                    <a:pt x="1" y="25533"/>
                  </a:cubicBezTo>
                  <a:lnTo>
                    <a:pt x="1" y="25533"/>
                  </a:lnTo>
                  <a:cubicBezTo>
                    <a:pt x="153" y="26049"/>
                    <a:pt x="639" y="26414"/>
                    <a:pt x="1156" y="26414"/>
                  </a:cubicBezTo>
                  <a:lnTo>
                    <a:pt x="4712" y="26414"/>
                  </a:lnTo>
                  <a:cubicBezTo>
                    <a:pt x="5259" y="26414"/>
                    <a:pt x="5746" y="25958"/>
                    <a:pt x="5746" y="25381"/>
                  </a:cubicBezTo>
                  <a:cubicBezTo>
                    <a:pt x="5898" y="21429"/>
                    <a:pt x="5806" y="17447"/>
                    <a:pt x="5806" y="13435"/>
                  </a:cubicBezTo>
                  <a:cubicBezTo>
                    <a:pt x="11946" y="10487"/>
                    <a:pt x="21460" y="16383"/>
                    <a:pt x="20700" y="1155"/>
                  </a:cubicBezTo>
                  <a:cubicBezTo>
                    <a:pt x="20153" y="699"/>
                    <a:pt x="19485" y="365"/>
                    <a:pt x="18725" y="0"/>
                  </a:cubicBezTo>
                  <a:close/>
                </a:path>
              </a:pathLst>
            </a:custGeom>
            <a:solidFill>
              <a:srgbClr val="747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5850675" y="3726800"/>
              <a:ext cx="272075" cy="226450"/>
            </a:xfrm>
            <a:custGeom>
              <a:avLst/>
              <a:gdLst/>
              <a:ahLst/>
              <a:cxnLst/>
              <a:rect l="l" t="t" r="r" b="b"/>
              <a:pathLst>
                <a:path w="10883" h="9058" extrusionOk="0">
                  <a:moveTo>
                    <a:pt x="487" y="0"/>
                  </a:moveTo>
                  <a:cubicBezTo>
                    <a:pt x="274" y="334"/>
                    <a:pt x="244" y="1216"/>
                    <a:pt x="1" y="1550"/>
                  </a:cubicBezTo>
                  <a:cubicBezTo>
                    <a:pt x="2372" y="2432"/>
                    <a:pt x="4134" y="3496"/>
                    <a:pt x="6080" y="5137"/>
                  </a:cubicBezTo>
                  <a:cubicBezTo>
                    <a:pt x="7539" y="6353"/>
                    <a:pt x="8998" y="7569"/>
                    <a:pt x="10153" y="9058"/>
                  </a:cubicBezTo>
                  <a:cubicBezTo>
                    <a:pt x="10487" y="8602"/>
                    <a:pt x="10882" y="7964"/>
                    <a:pt x="10609" y="7447"/>
                  </a:cubicBezTo>
                  <a:cubicBezTo>
                    <a:pt x="10487" y="7173"/>
                    <a:pt x="10274" y="7021"/>
                    <a:pt x="10062" y="6869"/>
                  </a:cubicBezTo>
                  <a:cubicBezTo>
                    <a:pt x="8481" y="5623"/>
                    <a:pt x="7235" y="4073"/>
                    <a:pt x="5745" y="2705"/>
                  </a:cubicBezTo>
                  <a:cubicBezTo>
                    <a:pt x="4256" y="1337"/>
                    <a:pt x="2524" y="152"/>
                    <a:pt x="487" y="0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5852950" y="3251100"/>
              <a:ext cx="436975" cy="672400"/>
            </a:xfrm>
            <a:custGeom>
              <a:avLst/>
              <a:gdLst/>
              <a:ahLst/>
              <a:cxnLst/>
              <a:rect l="l" t="t" r="r" b="b"/>
              <a:pathLst>
                <a:path w="17479" h="26896" extrusionOk="0">
                  <a:moveTo>
                    <a:pt x="7539" y="0"/>
                  </a:moveTo>
                  <a:cubicBezTo>
                    <a:pt x="4621" y="0"/>
                    <a:pt x="2281" y="2432"/>
                    <a:pt x="2311" y="5350"/>
                  </a:cubicBezTo>
                  <a:cubicBezTo>
                    <a:pt x="1460" y="6687"/>
                    <a:pt x="882" y="8116"/>
                    <a:pt x="974" y="9636"/>
                  </a:cubicBezTo>
                  <a:cubicBezTo>
                    <a:pt x="1095" y="10700"/>
                    <a:pt x="1521" y="11703"/>
                    <a:pt x="2007" y="12645"/>
                  </a:cubicBezTo>
                  <a:cubicBezTo>
                    <a:pt x="1581" y="15654"/>
                    <a:pt x="822" y="18207"/>
                    <a:pt x="1" y="19210"/>
                  </a:cubicBezTo>
                  <a:cubicBezTo>
                    <a:pt x="3496" y="19606"/>
                    <a:pt x="7235" y="24530"/>
                    <a:pt x="10366" y="26809"/>
                  </a:cubicBezTo>
                  <a:cubicBezTo>
                    <a:pt x="10443" y="26869"/>
                    <a:pt x="10524" y="26895"/>
                    <a:pt x="10603" y="26895"/>
                  </a:cubicBezTo>
                  <a:cubicBezTo>
                    <a:pt x="10803" y="26895"/>
                    <a:pt x="10982" y="26724"/>
                    <a:pt x="11004" y="26505"/>
                  </a:cubicBezTo>
                  <a:cubicBezTo>
                    <a:pt x="12038" y="15411"/>
                    <a:pt x="17478" y="10213"/>
                    <a:pt x="16658" y="5137"/>
                  </a:cubicBezTo>
                  <a:cubicBezTo>
                    <a:pt x="16475" y="4104"/>
                    <a:pt x="16263" y="3010"/>
                    <a:pt x="15563" y="2189"/>
                  </a:cubicBezTo>
                  <a:cubicBezTo>
                    <a:pt x="14682" y="1125"/>
                    <a:pt x="13284" y="669"/>
                    <a:pt x="11916" y="426"/>
                  </a:cubicBezTo>
                  <a:cubicBezTo>
                    <a:pt x="10487" y="152"/>
                    <a:pt x="8998" y="0"/>
                    <a:pt x="7539" y="0"/>
                  </a:cubicBezTo>
                  <a:close/>
                </a:path>
              </a:pathLst>
            </a:custGeom>
            <a:solidFill>
              <a:srgbClr val="465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5878800" y="3255650"/>
              <a:ext cx="411125" cy="669025"/>
            </a:xfrm>
            <a:custGeom>
              <a:avLst/>
              <a:gdLst/>
              <a:ahLst/>
              <a:cxnLst/>
              <a:rect l="l" t="t" r="r" b="b"/>
              <a:pathLst>
                <a:path w="16445" h="26761" extrusionOk="0">
                  <a:moveTo>
                    <a:pt x="9210" y="1"/>
                  </a:moveTo>
                  <a:cubicBezTo>
                    <a:pt x="7934" y="1673"/>
                    <a:pt x="6779" y="3375"/>
                    <a:pt x="7143" y="5411"/>
                  </a:cubicBezTo>
                  <a:cubicBezTo>
                    <a:pt x="7204" y="7478"/>
                    <a:pt x="7326" y="9575"/>
                    <a:pt x="7295" y="11642"/>
                  </a:cubicBezTo>
                  <a:cubicBezTo>
                    <a:pt x="6049" y="11551"/>
                    <a:pt x="4894" y="11490"/>
                    <a:pt x="3678" y="11399"/>
                  </a:cubicBezTo>
                  <a:cubicBezTo>
                    <a:pt x="3101" y="11369"/>
                    <a:pt x="2584" y="11338"/>
                    <a:pt x="2037" y="11156"/>
                  </a:cubicBezTo>
                  <a:cubicBezTo>
                    <a:pt x="1520" y="11034"/>
                    <a:pt x="1003" y="10670"/>
                    <a:pt x="699" y="10214"/>
                  </a:cubicBezTo>
                  <a:cubicBezTo>
                    <a:pt x="517" y="9879"/>
                    <a:pt x="365" y="9454"/>
                    <a:pt x="0" y="9423"/>
                  </a:cubicBezTo>
                  <a:lnTo>
                    <a:pt x="0" y="9423"/>
                  </a:lnTo>
                  <a:cubicBezTo>
                    <a:pt x="213" y="10761"/>
                    <a:pt x="821" y="12007"/>
                    <a:pt x="1702" y="13040"/>
                  </a:cubicBezTo>
                  <a:cubicBezTo>
                    <a:pt x="1763" y="13101"/>
                    <a:pt x="1854" y="13192"/>
                    <a:pt x="1976" y="13223"/>
                  </a:cubicBezTo>
                  <a:cubicBezTo>
                    <a:pt x="1984" y="13224"/>
                    <a:pt x="1993" y="13224"/>
                    <a:pt x="2001" y="13224"/>
                  </a:cubicBezTo>
                  <a:cubicBezTo>
                    <a:pt x="2228" y="13224"/>
                    <a:pt x="2350" y="12823"/>
                    <a:pt x="2614" y="12676"/>
                  </a:cubicBezTo>
                  <a:cubicBezTo>
                    <a:pt x="2666" y="12650"/>
                    <a:pt x="2725" y="12639"/>
                    <a:pt x="2787" y="12639"/>
                  </a:cubicBezTo>
                  <a:cubicBezTo>
                    <a:pt x="2942" y="12639"/>
                    <a:pt x="3113" y="12710"/>
                    <a:pt x="3222" y="12797"/>
                  </a:cubicBezTo>
                  <a:cubicBezTo>
                    <a:pt x="3405" y="12949"/>
                    <a:pt x="3526" y="13101"/>
                    <a:pt x="3739" y="13223"/>
                  </a:cubicBezTo>
                  <a:cubicBezTo>
                    <a:pt x="3885" y="13300"/>
                    <a:pt x="4042" y="13325"/>
                    <a:pt x="4206" y="13325"/>
                  </a:cubicBezTo>
                  <a:cubicBezTo>
                    <a:pt x="4501" y="13325"/>
                    <a:pt x="4813" y="13244"/>
                    <a:pt x="5103" y="13244"/>
                  </a:cubicBezTo>
                  <a:cubicBezTo>
                    <a:pt x="5156" y="13244"/>
                    <a:pt x="5208" y="13247"/>
                    <a:pt x="5259" y="13253"/>
                  </a:cubicBezTo>
                  <a:cubicBezTo>
                    <a:pt x="6019" y="13344"/>
                    <a:pt x="6566" y="14074"/>
                    <a:pt x="7174" y="14560"/>
                  </a:cubicBezTo>
                  <a:cubicBezTo>
                    <a:pt x="6931" y="17448"/>
                    <a:pt x="6323" y="20244"/>
                    <a:pt x="5016" y="22767"/>
                  </a:cubicBezTo>
                  <a:cubicBezTo>
                    <a:pt x="6535" y="24165"/>
                    <a:pt x="7994" y="25685"/>
                    <a:pt x="9362" y="26688"/>
                  </a:cubicBezTo>
                  <a:cubicBezTo>
                    <a:pt x="9437" y="26738"/>
                    <a:pt x="9517" y="26761"/>
                    <a:pt x="9595" y="26761"/>
                  </a:cubicBezTo>
                  <a:cubicBezTo>
                    <a:pt x="9799" y="26761"/>
                    <a:pt x="9987" y="26604"/>
                    <a:pt x="10031" y="26384"/>
                  </a:cubicBezTo>
                  <a:cubicBezTo>
                    <a:pt x="11004" y="15290"/>
                    <a:pt x="16444" y="10062"/>
                    <a:pt x="15654" y="4986"/>
                  </a:cubicBezTo>
                  <a:cubicBezTo>
                    <a:pt x="15502" y="3952"/>
                    <a:pt x="15229" y="2858"/>
                    <a:pt x="14529" y="2068"/>
                  </a:cubicBezTo>
                  <a:cubicBezTo>
                    <a:pt x="13678" y="1004"/>
                    <a:pt x="12250" y="548"/>
                    <a:pt x="10882" y="274"/>
                  </a:cubicBezTo>
                  <a:cubicBezTo>
                    <a:pt x="10335" y="153"/>
                    <a:pt x="9788" y="92"/>
                    <a:pt x="9210" y="1"/>
                  </a:cubicBez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5973025" y="3247300"/>
              <a:ext cx="212025" cy="136650"/>
            </a:xfrm>
            <a:custGeom>
              <a:avLst/>
              <a:gdLst/>
              <a:ahLst/>
              <a:cxnLst/>
              <a:rect l="l" t="t" r="r" b="b"/>
              <a:pathLst>
                <a:path w="8481" h="5466" extrusionOk="0">
                  <a:moveTo>
                    <a:pt x="3724" y="0"/>
                  </a:moveTo>
                  <a:cubicBezTo>
                    <a:pt x="2811" y="0"/>
                    <a:pt x="1906" y="162"/>
                    <a:pt x="1064" y="517"/>
                  </a:cubicBezTo>
                  <a:cubicBezTo>
                    <a:pt x="821" y="639"/>
                    <a:pt x="517" y="791"/>
                    <a:pt x="335" y="1064"/>
                  </a:cubicBezTo>
                  <a:cubicBezTo>
                    <a:pt x="92" y="1368"/>
                    <a:pt x="61" y="1733"/>
                    <a:pt x="61" y="2128"/>
                  </a:cubicBezTo>
                  <a:cubicBezTo>
                    <a:pt x="0" y="3070"/>
                    <a:pt x="152" y="4104"/>
                    <a:pt x="851" y="4742"/>
                  </a:cubicBezTo>
                  <a:cubicBezTo>
                    <a:pt x="1247" y="5137"/>
                    <a:pt x="1763" y="5350"/>
                    <a:pt x="2280" y="5441"/>
                  </a:cubicBezTo>
                  <a:cubicBezTo>
                    <a:pt x="2427" y="5458"/>
                    <a:pt x="2575" y="5465"/>
                    <a:pt x="2725" y="5465"/>
                  </a:cubicBezTo>
                  <a:cubicBezTo>
                    <a:pt x="3132" y="5465"/>
                    <a:pt x="3543" y="5409"/>
                    <a:pt x="3921" y="5320"/>
                  </a:cubicBezTo>
                  <a:cubicBezTo>
                    <a:pt x="5320" y="5016"/>
                    <a:pt x="6657" y="4286"/>
                    <a:pt x="7690" y="3253"/>
                  </a:cubicBezTo>
                  <a:cubicBezTo>
                    <a:pt x="8116" y="2858"/>
                    <a:pt x="8481" y="2280"/>
                    <a:pt x="8329" y="1703"/>
                  </a:cubicBezTo>
                  <a:cubicBezTo>
                    <a:pt x="8177" y="1216"/>
                    <a:pt x="7690" y="943"/>
                    <a:pt x="7235" y="760"/>
                  </a:cubicBezTo>
                  <a:cubicBezTo>
                    <a:pt x="6131" y="278"/>
                    <a:pt x="4921" y="0"/>
                    <a:pt x="3724" y="0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5932000" y="3619450"/>
              <a:ext cx="15975" cy="14775"/>
            </a:xfrm>
            <a:custGeom>
              <a:avLst/>
              <a:gdLst/>
              <a:ahLst/>
              <a:cxnLst/>
              <a:rect l="l" t="t" r="r" b="b"/>
              <a:pathLst>
                <a:path w="639" h="591" extrusionOk="0">
                  <a:moveTo>
                    <a:pt x="277" y="1"/>
                  </a:moveTo>
                  <a:cubicBezTo>
                    <a:pt x="255" y="1"/>
                    <a:pt x="234" y="3"/>
                    <a:pt x="213" y="8"/>
                  </a:cubicBezTo>
                  <a:cubicBezTo>
                    <a:pt x="91" y="39"/>
                    <a:pt x="0" y="191"/>
                    <a:pt x="30" y="343"/>
                  </a:cubicBezTo>
                  <a:cubicBezTo>
                    <a:pt x="58" y="479"/>
                    <a:pt x="207" y="590"/>
                    <a:pt x="347" y="590"/>
                  </a:cubicBezTo>
                  <a:cubicBezTo>
                    <a:pt x="363" y="590"/>
                    <a:pt x="379" y="589"/>
                    <a:pt x="395" y="586"/>
                  </a:cubicBezTo>
                  <a:cubicBezTo>
                    <a:pt x="547" y="525"/>
                    <a:pt x="638" y="312"/>
                    <a:pt x="547" y="160"/>
                  </a:cubicBezTo>
                  <a:cubicBezTo>
                    <a:pt x="497" y="60"/>
                    <a:pt x="384" y="1"/>
                    <a:pt x="277" y="1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5930475" y="3422375"/>
              <a:ext cx="14450" cy="13725"/>
            </a:xfrm>
            <a:custGeom>
              <a:avLst/>
              <a:gdLst/>
              <a:ahLst/>
              <a:cxnLst/>
              <a:rect l="l" t="t" r="r" b="b"/>
              <a:pathLst>
                <a:path w="578" h="549" extrusionOk="0">
                  <a:moveTo>
                    <a:pt x="321" y="0"/>
                  </a:moveTo>
                  <a:cubicBezTo>
                    <a:pt x="173" y="0"/>
                    <a:pt x="0" y="93"/>
                    <a:pt x="0" y="262"/>
                  </a:cubicBezTo>
                  <a:cubicBezTo>
                    <a:pt x="0" y="422"/>
                    <a:pt x="156" y="548"/>
                    <a:pt x="298" y="548"/>
                  </a:cubicBezTo>
                  <a:cubicBezTo>
                    <a:pt x="344" y="548"/>
                    <a:pt x="388" y="535"/>
                    <a:pt x="426" y="505"/>
                  </a:cubicBezTo>
                  <a:cubicBezTo>
                    <a:pt x="578" y="414"/>
                    <a:pt x="578" y="140"/>
                    <a:pt x="426" y="19"/>
                  </a:cubicBezTo>
                  <a:cubicBezTo>
                    <a:pt x="395" y="6"/>
                    <a:pt x="359" y="0"/>
                    <a:pt x="321" y="0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6017850" y="3469175"/>
              <a:ext cx="18275" cy="14775"/>
            </a:xfrm>
            <a:custGeom>
              <a:avLst/>
              <a:gdLst/>
              <a:ahLst/>
              <a:cxnLst/>
              <a:rect l="l" t="t" r="r" b="b"/>
              <a:pathLst>
                <a:path w="731" h="591" extrusionOk="0">
                  <a:moveTo>
                    <a:pt x="396" y="1"/>
                  </a:moveTo>
                  <a:cubicBezTo>
                    <a:pt x="153" y="62"/>
                    <a:pt x="1" y="366"/>
                    <a:pt x="153" y="518"/>
                  </a:cubicBezTo>
                  <a:cubicBezTo>
                    <a:pt x="201" y="566"/>
                    <a:pt x="279" y="591"/>
                    <a:pt x="359" y="591"/>
                  </a:cubicBezTo>
                  <a:cubicBezTo>
                    <a:pt x="479" y="591"/>
                    <a:pt x="603" y="536"/>
                    <a:pt x="639" y="426"/>
                  </a:cubicBezTo>
                  <a:cubicBezTo>
                    <a:pt x="730" y="244"/>
                    <a:pt x="578" y="1"/>
                    <a:pt x="396" y="1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5966175" y="3719100"/>
              <a:ext cx="16750" cy="14975"/>
            </a:xfrm>
            <a:custGeom>
              <a:avLst/>
              <a:gdLst/>
              <a:ahLst/>
              <a:cxnLst/>
              <a:rect l="l" t="t" r="r" b="b"/>
              <a:pathLst>
                <a:path w="670" h="599" extrusionOk="0">
                  <a:moveTo>
                    <a:pt x="329" y="0"/>
                  </a:moveTo>
                  <a:cubicBezTo>
                    <a:pt x="311" y="0"/>
                    <a:pt x="293" y="1"/>
                    <a:pt x="274" y="4"/>
                  </a:cubicBezTo>
                  <a:cubicBezTo>
                    <a:pt x="62" y="34"/>
                    <a:pt x="1" y="399"/>
                    <a:pt x="183" y="551"/>
                  </a:cubicBezTo>
                  <a:cubicBezTo>
                    <a:pt x="232" y="584"/>
                    <a:pt x="290" y="599"/>
                    <a:pt x="348" y="599"/>
                  </a:cubicBezTo>
                  <a:cubicBezTo>
                    <a:pt x="507" y="599"/>
                    <a:pt x="670" y="486"/>
                    <a:pt x="670" y="308"/>
                  </a:cubicBezTo>
                  <a:cubicBezTo>
                    <a:pt x="670" y="141"/>
                    <a:pt x="517" y="0"/>
                    <a:pt x="329" y="0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6089275" y="3691525"/>
              <a:ext cx="13725" cy="16300"/>
            </a:xfrm>
            <a:custGeom>
              <a:avLst/>
              <a:gdLst/>
              <a:ahLst/>
              <a:cxnLst/>
              <a:rect l="l" t="t" r="r" b="b"/>
              <a:pathLst>
                <a:path w="549" h="652" extrusionOk="0">
                  <a:moveTo>
                    <a:pt x="303" y="0"/>
                  </a:moveTo>
                  <a:cubicBezTo>
                    <a:pt x="170" y="0"/>
                    <a:pt x="31" y="126"/>
                    <a:pt x="31" y="286"/>
                  </a:cubicBezTo>
                  <a:cubicBezTo>
                    <a:pt x="1" y="438"/>
                    <a:pt x="153" y="590"/>
                    <a:pt x="335" y="651"/>
                  </a:cubicBezTo>
                  <a:cubicBezTo>
                    <a:pt x="426" y="590"/>
                    <a:pt x="487" y="469"/>
                    <a:pt x="487" y="347"/>
                  </a:cubicBezTo>
                  <a:cubicBezTo>
                    <a:pt x="548" y="226"/>
                    <a:pt x="487" y="134"/>
                    <a:pt x="426" y="43"/>
                  </a:cubicBezTo>
                  <a:cubicBezTo>
                    <a:pt x="389" y="13"/>
                    <a:pt x="346" y="0"/>
                    <a:pt x="303" y="0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6072575" y="3797450"/>
              <a:ext cx="14450" cy="15225"/>
            </a:xfrm>
            <a:custGeom>
              <a:avLst/>
              <a:gdLst/>
              <a:ahLst/>
              <a:cxnLst/>
              <a:rect l="l" t="t" r="r" b="b"/>
              <a:pathLst>
                <a:path w="578" h="609" extrusionOk="0">
                  <a:moveTo>
                    <a:pt x="304" y="1"/>
                  </a:moveTo>
                  <a:cubicBezTo>
                    <a:pt x="152" y="1"/>
                    <a:pt x="0" y="153"/>
                    <a:pt x="0" y="305"/>
                  </a:cubicBezTo>
                  <a:cubicBezTo>
                    <a:pt x="0" y="457"/>
                    <a:pt x="152" y="609"/>
                    <a:pt x="304" y="609"/>
                  </a:cubicBezTo>
                  <a:cubicBezTo>
                    <a:pt x="456" y="609"/>
                    <a:pt x="578" y="457"/>
                    <a:pt x="578" y="305"/>
                  </a:cubicBezTo>
                  <a:cubicBezTo>
                    <a:pt x="578" y="153"/>
                    <a:pt x="456" y="1"/>
                    <a:pt x="304" y="1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6028500" y="3643950"/>
              <a:ext cx="15225" cy="15225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4" y="1"/>
                  </a:moveTo>
                  <a:cubicBezTo>
                    <a:pt x="122" y="1"/>
                    <a:pt x="0" y="153"/>
                    <a:pt x="0" y="305"/>
                  </a:cubicBezTo>
                  <a:cubicBezTo>
                    <a:pt x="0" y="487"/>
                    <a:pt x="122" y="609"/>
                    <a:pt x="304" y="609"/>
                  </a:cubicBezTo>
                  <a:cubicBezTo>
                    <a:pt x="487" y="609"/>
                    <a:pt x="608" y="487"/>
                    <a:pt x="608" y="305"/>
                  </a:cubicBezTo>
                  <a:cubicBezTo>
                    <a:pt x="608" y="153"/>
                    <a:pt x="487" y="1"/>
                    <a:pt x="304" y="1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5941875" y="3509450"/>
              <a:ext cx="15225" cy="15225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4" y="1"/>
                  </a:moveTo>
                  <a:cubicBezTo>
                    <a:pt x="152" y="1"/>
                    <a:pt x="0" y="122"/>
                    <a:pt x="0" y="305"/>
                  </a:cubicBezTo>
                  <a:cubicBezTo>
                    <a:pt x="0" y="457"/>
                    <a:pt x="152" y="609"/>
                    <a:pt x="304" y="609"/>
                  </a:cubicBezTo>
                  <a:cubicBezTo>
                    <a:pt x="486" y="609"/>
                    <a:pt x="608" y="457"/>
                    <a:pt x="608" y="305"/>
                  </a:cubicBezTo>
                  <a:cubicBezTo>
                    <a:pt x="608" y="122"/>
                    <a:pt x="486" y="1"/>
                    <a:pt x="304" y="1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6106000" y="3873450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0"/>
                  </a:moveTo>
                  <a:cubicBezTo>
                    <a:pt x="122" y="0"/>
                    <a:pt x="1" y="92"/>
                    <a:pt x="1" y="244"/>
                  </a:cubicBezTo>
                  <a:cubicBezTo>
                    <a:pt x="1" y="396"/>
                    <a:pt x="122" y="517"/>
                    <a:pt x="274" y="517"/>
                  </a:cubicBezTo>
                  <a:cubicBezTo>
                    <a:pt x="426" y="517"/>
                    <a:pt x="548" y="396"/>
                    <a:pt x="548" y="244"/>
                  </a:cubicBezTo>
                  <a:cubicBezTo>
                    <a:pt x="548" y="92"/>
                    <a:pt x="426" y="0"/>
                    <a:pt x="274" y="0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5998850" y="3789850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1"/>
                  </a:moveTo>
                  <a:cubicBezTo>
                    <a:pt x="122" y="1"/>
                    <a:pt x="1" y="92"/>
                    <a:pt x="1" y="214"/>
                  </a:cubicBezTo>
                  <a:cubicBezTo>
                    <a:pt x="1" y="335"/>
                    <a:pt x="122" y="457"/>
                    <a:pt x="244" y="457"/>
                  </a:cubicBezTo>
                  <a:cubicBezTo>
                    <a:pt x="366" y="457"/>
                    <a:pt x="457" y="335"/>
                    <a:pt x="457" y="214"/>
                  </a:cubicBezTo>
                  <a:cubicBezTo>
                    <a:pt x="457" y="92"/>
                    <a:pt x="366" y="31"/>
                    <a:pt x="244" y="1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5899300" y="3704000"/>
              <a:ext cx="16750" cy="17500"/>
            </a:xfrm>
            <a:custGeom>
              <a:avLst/>
              <a:gdLst/>
              <a:ahLst/>
              <a:cxnLst/>
              <a:rect l="l" t="t" r="r" b="b"/>
              <a:pathLst>
                <a:path w="670" h="700" extrusionOk="0">
                  <a:moveTo>
                    <a:pt x="335" y="0"/>
                  </a:moveTo>
                  <a:cubicBezTo>
                    <a:pt x="153" y="0"/>
                    <a:pt x="1" y="152"/>
                    <a:pt x="1" y="335"/>
                  </a:cubicBezTo>
                  <a:cubicBezTo>
                    <a:pt x="1" y="547"/>
                    <a:pt x="153" y="699"/>
                    <a:pt x="335" y="699"/>
                  </a:cubicBezTo>
                  <a:cubicBezTo>
                    <a:pt x="548" y="699"/>
                    <a:pt x="670" y="547"/>
                    <a:pt x="670" y="335"/>
                  </a:cubicBezTo>
                  <a:cubicBezTo>
                    <a:pt x="670" y="152"/>
                    <a:pt x="548" y="0"/>
                    <a:pt x="335" y="0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5928950" y="2937275"/>
              <a:ext cx="316150" cy="314325"/>
            </a:xfrm>
            <a:custGeom>
              <a:avLst/>
              <a:gdLst/>
              <a:ahLst/>
              <a:cxnLst/>
              <a:rect l="l" t="t" r="r" b="b"/>
              <a:pathLst>
                <a:path w="12646" h="12573" extrusionOk="0">
                  <a:moveTo>
                    <a:pt x="5441" y="0"/>
                  </a:moveTo>
                  <a:cubicBezTo>
                    <a:pt x="4773" y="61"/>
                    <a:pt x="4408" y="760"/>
                    <a:pt x="3830" y="1033"/>
                  </a:cubicBezTo>
                  <a:cubicBezTo>
                    <a:pt x="3253" y="1277"/>
                    <a:pt x="2523" y="1094"/>
                    <a:pt x="2128" y="1520"/>
                  </a:cubicBezTo>
                  <a:cubicBezTo>
                    <a:pt x="1642" y="1976"/>
                    <a:pt x="1855" y="2796"/>
                    <a:pt x="1672" y="3435"/>
                  </a:cubicBezTo>
                  <a:cubicBezTo>
                    <a:pt x="1520" y="4012"/>
                    <a:pt x="1064" y="4438"/>
                    <a:pt x="669" y="4894"/>
                  </a:cubicBezTo>
                  <a:cubicBezTo>
                    <a:pt x="304" y="5350"/>
                    <a:pt x="0" y="5958"/>
                    <a:pt x="183" y="6535"/>
                  </a:cubicBezTo>
                  <a:cubicBezTo>
                    <a:pt x="304" y="6869"/>
                    <a:pt x="639" y="7143"/>
                    <a:pt x="608" y="7538"/>
                  </a:cubicBezTo>
                  <a:cubicBezTo>
                    <a:pt x="608" y="7690"/>
                    <a:pt x="487" y="7842"/>
                    <a:pt x="456" y="7994"/>
                  </a:cubicBezTo>
                  <a:cubicBezTo>
                    <a:pt x="335" y="8359"/>
                    <a:pt x="456" y="8815"/>
                    <a:pt x="548" y="9210"/>
                  </a:cubicBezTo>
                  <a:cubicBezTo>
                    <a:pt x="700" y="9575"/>
                    <a:pt x="608" y="9909"/>
                    <a:pt x="548" y="10335"/>
                  </a:cubicBezTo>
                  <a:cubicBezTo>
                    <a:pt x="548" y="10760"/>
                    <a:pt x="183" y="11094"/>
                    <a:pt x="304" y="11794"/>
                  </a:cubicBezTo>
                  <a:cubicBezTo>
                    <a:pt x="2750" y="12216"/>
                    <a:pt x="5196" y="12573"/>
                    <a:pt x="7635" y="12573"/>
                  </a:cubicBezTo>
                  <a:cubicBezTo>
                    <a:pt x="9228" y="12573"/>
                    <a:pt x="10817" y="12421"/>
                    <a:pt x="12402" y="12037"/>
                  </a:cubicBezTo>
                  <a:cubicBezTo>
                    <a:pt x="12098" y="11794"/>
                    <a:pt x="12098" y="11094"/>
                    <a:pt x="12311" y="10760"/>
                  </a:cubicBezTo>
                  <a:cubicBezTo>
                    <a:pt x="12402" y="10517"/>
                    <a:pt x="12645" y="10304"/>
                    <a:pt x="12554" y="10091"/>
                  </a:cubicBezTo>
                  <a:cubicBezTo>
                    <a:pt x="12493" y="9848"/>
                    <a:pt x="12159" y="9818"/>
                    <a:pt x="12007" y="9666"/>
                  </a:cubicBezTo>
                  <a:cubicBezTo>
                    <a:pt x="11581" y="9210"/>
                    <a:pt x="11520" y="8632"/>
                    <a:pt x="11703" y="8480"/>
                  </a:cubicBezTo>
                  <a:cubicBezTo>
                    <a:pt x="12037" y="8176"/>
                    <a:pt x="12007" y="7629"/>
                    <a:pt x="12007" y="7234"/>
                  </a:cubicBezTo>
                  <a:cubicBezTo>
                    <a:pt x="12007" y="6322"/>
                    <a:pt x="11125" y="5654"/>
                    <a:pt x="10669" y="4863"/>
                  </a:cubicBezTo>
                  <a:cubicBezTo>
                    <a:pt x="10274" y="4225"/>
                    <a:pt x="10213" y="3465"/>
                    <a:pt x="10001" y="2736"/>
                  </a:cubicBezTo>
                  <a:cubicBezTo>
                    <a:pt x="9757" y="2006"/>
                    <a:pt x="9302" y="1307"/>
                    <a:pt x="8572" y="1155"/>
                  </a:cubicBezTo>
                  <a:cubicBezTo>
                    <a:pt x="8177" y="973"/>
                    <a:pt x="7660" y="1125"/>
                    <a:pt x="7174" y="973"/>
                  </a:cubicBezTo>
                  <a:cubicBezTo>
                    <a:pt x="6536" y="730"/>
                    <a:pt x="6110" y="0"/>
                    <a:pt x="5441" y="0"/>
                  </a:cubicBez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5957075" y="3002225"/>
              <a:ext cx="226450" cy="248900"/>
            </a:xfrm>
            <a:custGeom>
              <a:avLst/>
              <a:gdLst/>
              <a:ahLst/>
              <a:cxnLst/>
              <a:rect l="l" t="t" r="r" b="b"/>
              <a:pathLst>
                <a:path w="9058" h="9956" extrusionOk="0">
                  <a:moveTo>
                    <a:pt x="2689" y="1"/>
                  </a:moveTo>
                  <a:cubicBezTo>
                    <a:pt x="2572" y="1"/>
                    <a:pt x="2455" y="16"/>
                    <a:pt x="2341" y="46"/>
                  </a:cubicBezTo>
                  <a:cubicBezTo>
                    <a:pt x="1885" y="107"/>
                    <a:pt x="1520" y="411"/>
                    <a:pt x="1216" y="806"/>
                  </a:cubicBezTo>
                  <a:cubicBezTo>
                    <a:pt x="942" y="1141"/>
                    <a:pt x="730" y="1566"/>
                    <a:pt x="851" y="1961"/>
                  </a:cubicBezTo>
                  <a:cubicBezTo>
                    <a:pt x="912" y="2235"/>
                    <a:pt x="1155" y="2478"/>
                    <a:pt x="1185" y="2721"/>
                  </a:cubicBezTo>
                  <a:cubicBezTo>
                    <a:pt x="1216" y="3329"/>
                    <a:pt x="304" y="3633"/>
                    <a:pt x="243" y="4302"/>
                  </a:cubicBezTo>
                  <a:cubicBezTo>
                    <a:pt x="182" y="4636"/>
                    <a:pt x="456" y="4910"/>
                    <a:pt x="578" y="5244"/>
                  </a:cubicBezTo>
                  <a:cubicBezTo>
                    <a:pt x="730" y="5670"/>
                    <a:pt x="638" y="6156"/>
                    <a:pt x="486" y="6582"/>
                  </a:cubicBezTo>
                  <a:cubicBezTo>
                    <a:pt x="334" y="6977"/>
                    <a:pt x="152" y="7402"/>
                    <a:pt x="91" y="7858"/>
                  </a:cubicBezTo>
                  <a:cubicBezTo>
                    <a:pt x="0" y="8314"/>
                    <a:pt x="122" y="8800"/>
                    <a:pt x="456" y="9104"/>
                  </a:cubicBezTo>
                  <a:cubicBezTo>
                    <a:pt x="638" y="9256"/>
                    <a:pt x="882" y="9348"/>
                    <a:pt x="1155" y="9378"/>
                  </a:cubicBezTo>
                  <a:cubicBezTo>
                    <a:pt x="2432" y="9712"/>
                    <a:pt x="3739" y="9955"/>
                    <a:pt x="5046" y="9955"/>
                  </a:cubicBezTo>
                  <a:cubicBezTo>
                    <a:pt x="6383" y="9955"/>
                    <a:pt x="7721" y="9682"/>
                    <a:pt x="8906" y="9074"/>
                  </a:cubicBezTo>
                  <a:cubicBezTo>
                    <a:pt x="8936" y="9074"/>
                    <a:pt x="8967" y="9044"/>
                    <a:pt x="8967" y="9013"/>
                  </a:cubicBezTo>
                  <a:cubicBezTo>
                    <a:pt x="9058" y="8892"/>
                    <a:pt x="8906" y="8770"/>
                    <a:pt x="8784" y="8740"/>
                  </a:cubicBezTo>
                  <a:cubicBezTo>
                    <a:pt x="8511" y="8557"/>
                    <a:pt x="8450" y="8162"/>
                    <a:pt x="8480" y="7858"/>
                  </a:cubicBezTo>
                  <a:cubicBezTo>
                    <a:pt x="8511" y="7524"/>
                    <a:pt x="8663" y="7220"/>
                    <a:pt x="8693" y="6916"/>
                  </a:cubicBezTo>
                  <a:cubicBezTo>
                    <a:pt x="8784" y="6582"/>
                    <a:pt x="8754" y="6217"/>
                    <a:pt x="8541" y="5974"/>
                  </a:cubicBezTo>
                  <a:cubicBezTo>
                    <a:pt x="8237" y="5578"/>
                    <a:pt x="7629" y="5670"/>
                    <a:pt x="7234" y="5426"/>
                  </a:cubicBezTo>
                  <a:cubicBezTo>
                    <a:pt x="6687" y="5153"/>
                    <a:pt x="6474" y="4545"/>
                    <a:pt x="6353" y="3998"/>
                  </a:cubicBezTo>
                  <a:cubicBezTo>
                    <a:pt x="6201" y="3420"/>
                    <a:pt x="6079" y="2812"/>
                    <a:pt x="5623" y="2387"/>
                  </a:cubicBezTo>
                  <a:cubicBezTo>
                    <a:pt x="5137" y="1961"/>
                    <a:pt x="4377" y="1931"/>
                    <a:pt x="4012" y="1414"/>
                  </a:cubicBezTo>
                  <a:cubicBezTo>
                    <a:pt x="3800" y="1110"/>
                    <a:pt x="3769" y="715"/>
                    <a:pt x="3587" y="411"/>
                  </a:cubicBezTo>
                  <a:cubicBezTo>
                    <a:pt x="3382" y="138"/>
                    <a:pt x="3040" y="1"/>
                    <a:pt x="2689" y="1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5982150" y="3145475"/>
              <a:ext cx="180875" cy="216600"/>
            </a:xfrm>
            <a:custGeom>
              <a:avLst/>
              <a:gdLst/>
              <a:ahLst/>
              <a:cxnLst/>
              <a:rect l="l" t="t" r="r" b="b"/>
              <a:pathLst>
                <a:path w="7235" h="8664" extrusionOk="0">
                  <a:moveTo>
                    <a:pt x="2827" y="0"/>
                  </a:moveTo>
                  <a:cubicBezTo>
                    <a:pt x="2675" y="1551"/>
                    <a:pt x="2614" y="2918"/>
                    <a:pt x="1976" y="4377"/>
                  </a:cubicBezTo>
                  <a:cubicBezTo>
                    <a:pt x="1672" y="4469"/>
                    <a:pt x="882" y="4833"/>
                    <a:pt x="638" y="5107"/>
                  </a:cubicBezTo>
                  <a:cubicBezTo>
                    <a:pt x="0" y="5988"/>
                    <a:pt x="304" y="7417"/>
                    <a:pt x="1216" y="8086"/>
                  </a:cubicBezTo>
                  <a:cubicBezTo>
                    <a:pt x="1733" y="8482"/>
                    <a:pt x="2366" y="8663"/>
                    <a:pt x="3006" y="8663"/>
                  </a:cubicBezTo>
                  <a:cubicBezTo>
                    <a:pt x="3496" y="8663"/>
                    <a:pt x="3990" y="8557"/>
                    <a:pt x="4438" y="8359"/>
                  </a:cubicBezTo>
                  <a:cubicBezTo>
                    <a:pt x="5471" y="7934"/>
                    <a:pt x="6292" y="7083"/>
                    <a:pt x="6900" y="6110"/>
                  </a:cubicBezTo>
                  <a:cubicBezTo>
                    <a:pt x="7082" y="5806"/>
                    <a:pt x="7234" y="5502"/>
                    <a:pt x="7174" y="5198"/>
                  </a:cubicBezTo>
                  <a:cubicBezTo>
                    <a:pt x="7113" y="4985"/>
                    <a:pt x="6900" y="4803"/>
                    <a:pt x="6626" y="4681"/>
                  </a:cubicBezTo>
                  <a:lnTo>
                    <a:pt x="5958" y="244"/>
                  </a:lnTo>
                  <a:cubicBezTo>
                    <a:pt x="5605" y="272"/>
                    <a:pt x="5276" y="289"/>
                    <a:pt x="4957" y="289"/>
                  </a:cubicBezTo>
                  <a:cubicBezTo>
                    <a:pt x="4256" y="289"/>
                    <a:pt x="3599" y="209"/>
                    <a:pt x="2827" y="0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5991250" y="3271625"/>
              <a:ext cx="171000" cy="91275"/>
            </a:xfrm>
            <a:custGeom>
              <a:avLst/>
              <a:gdLst/>
              <a:ahLst/>
              <a:cxnLst/>
              <a:rect l="l" t="t" r="r" b="b"/>
              <a:pathLst>
                <a:path w="6840" h="3651" extrusionOk="0">
                  <a:moveTo>
                    <a:pt x="6749" y="0"/>
                  </a:moveTo>
                  <a:cubicBezTo>
                    <a:pt x="6169" y="1859"/>
                    <a:pt x="4535" y="3124"/>
                    <a:pt x="2684" y="3124"/>
                  </a:cubicBezTo>
                  <a:cubicBezTo>
                    <a:pt x="2205" y="3124"/>
                    <a:pt x="1711" y="3039"/>
                    <a:pt x="1217" y="2857"/>
                  </a:cubicBezTo>
                  <a:cubicBezTo>
                    <a:pt x="882" y="2857"/>
                    <a:pt x="366" y="2432"/>
                    <a:pt x="1" y="1915"/>
                  </a:cubicBezTo>
                  <a:lnTo>
                    <a:pt x="1" y="1915"/>
                  </a:lnTo>
                  <a:cubicBezTo>
                    <a:pt x="153" y="2371"/>
                    <a:pt x="426" y="2796"/>
                    <a:pt x="791" y="3100"/>
                  </a:cubicBezTo>
                  <a:cubicBezTo>
                    <a:pt x="1303" y="3476"/>
                    <a:pt x="1939" y="3650"/>
                    <a:pt x="2582" y="3650"/>
                  </a:cubicBezTo>
                  <a:cubicBezTo>
                    <a:pt x="3084" y="3650"/>
                    <a:pt x="3590" y="3544"/>
                    <a:pt x="4044" y="3344"/>
                  </a:cubicBezTo>
                  <a:cubicBezTo>
                    <a:pt x="5077" y="2888"/>
                    <a:pt x="5898" y="2037"/>
                    <a:pt x="6506" y="1125"/>
                  </a:cubicBezTo>
                  <a:cubicBezTo>
                    <a:pt x="6688" y="851"/>
                    <a:pt x="6840" y="547"/>
                    <a:pt x="6779" y="213"/>
                  </a:cubicBezTo>
                  <a:cubicBezTo>
                    <a:pt x="6810" y="122"/>
                    <a:pt x="6779" y="61"/>
                    <a:pt x="6749" y="0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5990500" y="3144725"/>
              <a:ext cx="133775" cy="155800"/>
            </a:xfrm>
            <a:custGeom>
              <a:avLst/>
              <a:gdLst/>
              <a:ahLst/>
              <a:cxnLst/>
              <a:rect l="l" t="t" r="r" b="b"/>
              <a:pathLst>
                <a:path w="5351" h="6232" extrusionOk="0">
                  <a:moveTo>
                    <a:pt x="2523" y="0"/>
                  </a:moveTo>
                  <a:cubicBezTo>
                    <a:pt x="2371" y="1550"/>
                    <a:pt x="2250" y="2918"/>
                    <a:pt x="1642" y="4377"/>
                  </a:cubicBezTo>
                  <a:cubicBezTo>
                    <a:pt x="1338" y="4499"/>
                    <a:pt x="548" y="4833"/>
                    <a:pt x="335" y="5076"/>
                  </a:cubicBezTo>
                  <a:cubicBezTo>
                    <a:pt x="122" y="5410"/>
                    <a:pt x="0" y="5806"/>
                    <a:pt x="0" y="6231"/>
                  </a:cubicBezTo>
                  <a:cubicBezTo>
                    <a:pt x="1307" y="5350"/>
                    <a:pt x="2918" y="4833"/>
                    <a:pt x="4347" y="4468"/>
                  </a:cubicBezTo>
                  <a:cubicBezTo>
                    <a:pt x="5320" y="4164"/>
                    <a:pt x="5137" y="2037"/>
                    <a:pt x="5350" y="274"/>
                  </a:cubicBezTo>
                  <a:lnTo>
                    <a:pt x="5350" y="274"/>
                  </a:lnTo>
                  <a:cubicBezTo>
                    <a:pt x="5126" y="288"/>
                    <a:pt x="4909" y="295"/>
                    <a:pt x="4695" y="295"/>
                  </a:cubicBezTo>
                  <a:cubicBezTo>
                    <a:pt x="3978" y="295"/>
                    <a:pt x="3296" y="211"/>
                    <a:pt x="2523" y="0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6042175" y="3144725"/>
              <a:ext cx="77525" cy="77525"/>
            </a:xfrm>
            <a:custGeom>
              <a:avLst/>
              <a:gdLst/>
              <a:ahLst/>
              <a:cxnLst/>
              <a:rect l="l" t="t" r="r" b="b"/>
              <a:pathLst>
                <a:path w="3101" h="3101" extrusionOk="0">
                  <a:moveTo>
                    <a:pt x="456" y="0"/>
                  </a:moveTo>
                  <a:cubicBezTo>
                    <a:pt x="335" y="1094"/>
                    <a:pt x="244" y="2128"/>
                    <a:pt x="0" y="3100"/>
                  </a:cubicBezTo>
                  <a:cubicBezTo>
                    <a:pt x="1672" y="2857"/>
                    <a:pt x="3040" y="2158"/>
                    <a:pt x="3101" y="274"/>
                  </a:cubicBezTo>
                  <a:lnTo>
                    <a:pt x="3101" y="274"/>
                  </a:lnTo>
                  <a:cubicBezTo>
                    <a:pt x="2891" y="288"/>
                    <a:pt x="2686" y="295"/>
                    <a:pt x="2483" y="295"/>
                  </a:cubicBezTo>
                  <a:cubicBezTo>
                    <a:pt x="1806" y="295"/>
                    <a:pt x="1158" y="211"/>
                    <a:pt x="456" y="0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5981375" y="2991500"/>
              <a:ext cx="183175" cy="213275"/>
            </a:xfrm>
            <a:custGeom>
              <a:avLst/>
              <a:gdLst/>
              <a:ahLst/>
              <a:cxnLst/>
              <a:rect l="l" t="t" r="r" b="b"/>
              <a:pathLst>
                <a:path w="7327" h="8531" extrusionOk="0">
                  <a:moveTo>
                    <a:pt x="3078" y="0"/>
                  </a:moveTo>
                  <a:cubicBezTo>
                    <a:pt x="2414" y="0"/>
                    <a:pt x="1748" y="153"/>
                    <a:pt x="1125" y="475"/>
                  </a:cubicBezTo>
                  <a:lnTo>
                    <a:pt x="852" y="1235"/>
                  </a:lnTo>
                  <a:cubicBezTo>
                    <a:pt x="700" y="1630"/>
                    <a:pt x="548" y="2330"/>
                    <a:pt x="578" y="2755"/>
                  </a:cubicBezTo>
                  <a:cubicBezTo>
                    <a:pt x="578" y="2937"/>
                    <a:pt x="578" y="3150"/>
                    <a:pt x="487" y="3302"/>
                  </a:cubicBezTo>
                  <a:cubicBezTo>
                    <a:pt x="305" y="3606"/>
                    <a:pt x="153" y="3910"/>
                    <a:pt x="153" y="4275"/>
                  </a:cubicBezTo>
                  <a:cubicBezTo>
                    <a:pt x="1" y="5521"/>
                    <a:pt x="244" y="6707"/>
                    <a:pt x="639" y="7831"/>
                  </a:cubicBezTo>
                  <a:cubicBezTo>
                    <a:pt x="791" y="8257"/>
                    <a:pt x="1156" y="8530"/>
                    <a:pt x="1581" y="8530"/>
                  </a:cubicBezTo>
                  <a:cubicBezTo>
                    <a:pt x="2159" y="8530"/>
                    <a:pt x="2736" y="8469"/>
                    <a:pt x="3253" y="8378"/>
                  </a:cubicBezTo>
                  <a:cubicBezTo>
                    <a:pt x="4013" y="8166"/>
                    <a:pt x="4803" y="7862"/>
                    <a:pt x="5381" y="7345"/>
                  </a:cubicBezTo>
                  <a:cubicBezTo>
                    <a:pt x="5989" y="6767"/>
                    <a:pt x="6384" y="5977"/>
                    <a:pt x="6718" y="5217"/>
                  </a:cubicBezTo>
                  <a:cubicBezTo>
                    <a:pt x="7022" y="4518"/>
                    <a:pt x="7326" y="3819"/>
                    <a:pt x="7235" y="3059"/>
                  </a:cubicBezTo>
                  <a:cubicBezTo>
                    <a:pt x="7174" y="2299"/>
                    <a:pt x="6688" y="1630"/>
                    <a:pt x="6110" y="1144"/>
                  </a:cubicBezTo>
                  <a:cubicBezTo>
                    <a:pt x="5242" y="408"/>
                    <a:pt x="4164" y="0"/>
                    <a:pt x="3078" y="0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6039900" y="2990675"/>
              <a:ext cx="124650" cy="172300"/>
            </a:xfrm>
            <a:custGeom>
              <a:avLst/>
              <a:gdLst/>
              <a:ahLst/>
              <a:cxnLst/>
              <a:rect l="l" t="t" r="r" b="b"/>
              <a:pathLst>
                <a:path w="4986" h="6892" extrusionOk="0">
                  <a:moveTo>
                    <a:pt x="796" y="1"/>
                  </a:moveTo>
                  <a:cubicBezTo>
                    <a:pt x="530" y="1"/>
                    <a:pt x="264" y="28"/>
                    <a:pt x="0" y="83"/>
                  </a:cubicBezTo>
                  <a:cubicBezTo>
                    <a:pt x="152" y="144"/>
                    <a:pt x="304" y="265"/>
                    <a:pt x="456" y="387"/>
                  </a:cubicBezTo>
                  <a:cubicBezTo>
                    <a:pt x="1459" y="1025"/>
                    <a:pt x="1307" y="2819"/>
                    <a:pt x="2432" y="3548"/>
                  </a:cubicBezTo>
                  <a:cubicBezTo>
                    <a:pt x="2827" y="3761"/>
                    <a:pt x="3040" y="4186"/>
                    <a:pt x="3009" y="4612"/>
                  </a:cubicBezTo>
                  <a:cubicBezTo>
                    <a:pt x="2979" y="5402"/>
                    <a:pt x="3070" y="6192"/>
                    <a:pt x="3465" y="6892"/>
                  </a:cubicBezTo>
                  <a:cubicBezTo>
                    <a:pt x="3830" y="6375"/>
                    <a:pt x="4104" y="5767"/>
                    <a:pt x="4377" y="5220"/>
                  </a:cubicBezTo>
                  <a:cubicBezTo>
                    <a:pt x="4681" y="4521"/>
                    <a:pt x="4985" y="3791"/>
                    <a:pt x="4894" y="3031"/>
                  </a:cubicBezTo>
                  <a:cubicBezTo>
                    <a:pt x="4833" y="2271"/>
                    <a:pt x="4347" y="1633"/>
                    <a:pt x="3769" y="1147"/>
                  </a:cubicBezTo>
                  <a:cubicBezTo>
                    <a:pt x="2896" y="419"/>
                    <a:pt x="1848" y="1"/>
                    <a:pt x="796" y="1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6025450" y="2972900"/>
              <a:ext cx="174800" cy="247825"/>
            </a:xfrm>
            <a:custGeom>
              <a:avLst/>
              <a:gdLst/>
              <a:ahLst/>
              <a:cxnLst/>
              <a:rect l="l" t="t" r="r" b="b"/>
              <a:pathLst>
                <a:path w="6992" h="9913" extrusionOk="0">
                  <a:moveTo>
                    <a:pt x="1598" y="0"/>
                  </a:moveTo>
                  <a:cubicBezTo>
                    <a:pt x="1397" y="0"/>
                    <a:pt x="1198" y="11"/>
                    <a:pt x="1004" y="34"/>
                  </a:cubicBezTo>
                  <a:lnTo>
                    <a:pt x="1" y="490"/>
                  </a:lnTo>
                  <a:cubicBezTo>
                    <a:pt x="57" y="474"/>
                    <a:pt x="129" y="466"/>
                    <a:pt x="210" y="466"/>
                  </a:cubicBezTo>
                  <a:cubicBezTo>
                    <a:pt x="741" y="466"/>
                    <a:pt x="1705" y="786"/>
                    <a:pt x="1916" y="1128"/>
                  </a:cubicBezTo>
                  <a:cubicBezTo>
                    <a:pt x="2098" y="1463"/>
                    <a:pt x="2098" y="1888"/>
                    <a:pt x="2220" y="2223"/>
                  </a:cubicBezTo>
                  <a:cubicBezTo>
                    <a:pt x="2372" y="2678"/>
                    <a:pt x="2706" y="3013"/>
                    <a:pt x="3131" y="3226"/>
                  </a:cubicBezTo>
                  <a:cubicBezTo>
                    <a:pt x="3466" y="3347"/>
                    <a:pt x="3861" y="3408"/>
                    <a:pt x="4043" y="3681"/>
                  </a:cubicBezTo>
                  <a:cubicBezTo>
                    <a:pt x="4226" y="3925"/>
                    <a:pt x="4104" y="4320"/>
                    <a:pt x="4043" y="4654"/>
                  </a:cubicBezTo>
                  <a:cubicBezTo>
                    <a:pt x="3922" y="5110"/>
                    <a:pt x="3861" y="5566"/>
                    <a:pt x="3922" y="6052"/>
                  </a:cubicBezTo>
                  <a:cubicBezTo>
                    <a:pt x="3952" y="6296"/>
                    <a:pt x="4043" y="6508"/>
                    <a:pt x="4165" y="6751"/>
                  </a:cubicBezTo>
                  <a:cubicBezTo>
                    <a:pt x="4195" y="7025"/>
                    <a:pt x="4408" y="7268"/>
                    <a:pt x="4651" y="7481"/>
                  </a:cubicBezTo>
                  <a:cubicBezTo>
                    <a:pt x="4955" y="7694"/>
                    <a:pt x="5320" y="7906"/>
                    <a:pt x="5472" y="8241"/>
                  </a:cubicBezTo>
                  <a:cubicBezTo>
                    <a:pt x="5685" y="8606"/>
                    <a:pt x="5593" y="9153"/>
                    <a:pt x="5867" y="9487"/>
                  </a:cubicBezTo>
                  <a:cubicBezTo>
                    <a:pt x="6141" y="9821"/>
                    <a:pt x="6597" y="9852"/>
                    <a:pt x="6992" y="9913"/>
                  </a:cubicBezTo>
                  <a:cubicBezTo>
                    <a:pt x="6597" y="9365"/>
                    <a:pt x="6505" y="8606"/>
                    <a:pt x="6597" y="7906"/>
                  </a:cubicBezTo>
                  <a:cubicBezTo>
                    <a:pt x="6657" y="7207"/>
                    <a:pt x="6901" y="6508"/>
                    <a:pt x="6840" y="5809"/>
                  </a:cubicBezTo>
                  <a:cubicBezTo>
                    <a:pt x="6809" y="5262"/>
                    <a:pt x="6657" y="4776"/>
                    <a:pt x="6353" y="4350"/>
                  </a:cubicBezTo>
                  <a:cubicBezTo>
                    <a:pt x="6293" y="4229"/>
                    <a:pt x="6201" y="4168"/>
                    <a:pt x="6141" y="4107"/>
                  </a:cubicBezTo>
                  <a:lnTo>
                    <a:pt x="6141" y="3864"/>
                  </a:lnTo>
                  <a:cubicBezTo>
                    <a:pt x="6171" y="3256"/>
                    <a:pt x="6141" y="2587"/>
                    <a:pt x="5867" y="2040"/>
                  </a:cubicBezTo>
                  <a:cubicBezTo>
                    <a:pt x="5533" y="1341"/>
                    <a:pt x="4864" y="855"/>
                    <a:pt x="4165" y="551"/>
                  </a:cubicBezTo>
                  <a:cubicBezTo>
                    <a:pt x="3375" y="205"/>
                    <a:pt x="2466" y="0"/>
                    <a:pt x="1598" y="0"/>
                  </a:cubicBez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5937300" y="3061875"/>
              <a:ext cx="22075" cy="92750"/>
            </a:xfrm>
            <a:custGeom>
              <a:avLst/>
              <a:gdLst/>
              <a:ahLst/>
              <a:cxnLst/>
              <a:rect l="l" t="t" r="r" b="b"/>
              <a:pathLst>
                <a:path w="883" h="3710" extrusionOk="0">
                  <a:moveTo>
                    <a:pt x="700" y="1"/>
                  </a:moveTo>
                  <a:lnTo>
                    <a:pt x="700" y="1"/>
                  </a:lnTo>
                  <a:cubicBezTo>
                    <a:pt x="457" y="214"/>
                    <a:pt x="183" y="487"/>
                    <a:pt x="92" y="791"/>
                  </a:cubicBezTo>
                  <a:cubicBezTo>
                    <a:pt x="1" y="1095"/>
                    <a:pt x="1" y="1521"/>
                    <a:pt x="244" y="1794"/>
                  </a:cubicBezTo>
                  <a:cubicBezTo>
                    <a:pt x="335" y="1916"/>
                    <a:pt x="457" y="1977"/>
                    <a:pt x="487" y="2129"/>
                  </a:cubicBezTo>
                  <a:cubicBezTo>
                    <a:pt x="548" y="2311"/>
                    <a:pt x="426" y="2463"/>
                    <a:pt x="335" y="2615"/>
                  </a:cubicBezTo>
                  <a:cubicBezTo>
                    <a:pt x="183" y="3010"/>
                    <a:pt x="274" y="3466"/>
                    <a:pt x="578" y="3709"/>
                  </a:cubicBezTo>
                  <a:cubicBezTo>
                    <a:pt x="426" y="3344"/>
                    <a:pt x="457" y="2949"/>
                    <a:pt x="609" y="2585"/>
                  </a:cubicBezTo>
                  <a:cubicBezTo>
                    <a:pt x="730" y="2402"/>
                    <a:pt x="882" y="2159"/>
                    <a:pt x="791" y="1977"/>
                  </a:cubicBezTo>
                  <a:cubicBezTo>
                    <a:pt x="761" y="1673"/>
                    <a:pt x="396" y="1521"/>
                    <a:pt x="274" y="1247"/>
                  </a:cubicBezTo>
                  <a:cubicBezTo>
                    <a:pt x="183" y="1034"/>
                    <a:pt x="274" y="791"/>
                    <a:pt x="396" y="609"/>
                  </a:cubicBezTo>
                  <a:cubicBezTo>
                    <a:pt x="487" y="426"/>
                    <a:pt x="639" y="214"/>
                    <a:pt x="700" y="1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5947950" y="3169025"/>
              <a:ext cx="14450" cy="60825"/>
            </a:xfrm>
            <a:custGeom>
              <a:avLst/>
              <a:gdLst/>
              <a:ahLst/>
              <a:cxnLst/>
              <a:rect l="l" t="t" r="r" b="b"/>
              <a:pathLst>
                <a:path w="578" h="2433" extrusionOk="0">
                  <a:moveTo>
                    <a:pt x="578" y="1"/>
                  </a:moveTo>
                  <a:cubicBezTo>
                    <a:pt x="335" y="396"/>
                    <a:pt x="152" y="821"/>
                    <a:pt x="61" y="1217"/>
                  </a:cubicBezTo>
                  <a:cubicBezTo>
                    <a:pt x="0" y="1642"/>
                    <a:pt x="122" y="2128"/>
                    <a:pt x="456" y="2432"/>
                  </a:cubicBezTo>
                  <a:cubicBezTo>
                    <a:pt x="213" y="1642"/>
                    <a:pt x="243" y="761"/>
                    <a:pt x="578" y="1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6144000" y="3049725"/>
              <a:ext cx="51700" cy="155800"/>
            </a:xfrm>
            <a:custGeom>
              <a:avLst/>
              <a:gdLst/>
              <a:ahLst/>
              <a:cxnLst/>
              <a:rect l="l" t="t" r="r" b="b"/>
              <a:pathLst>
                <a:path w="2068" h="6232" extrusionOk="0">
                  <a:moveTo>
                    <a:pt x="0" y="1"/>
                  </a:moveTo>
                  <a:cubicBezTo>
                    <a:pt x="53" y="17"/>
                    <a:pt x="105" y="38"/>
                    <a:pt x="154" y="62"/>
                  </a:cubicBezTo>
                  <a:lnTo>
                    <a:pt x="154" y="62"/>
                  </a:lnTo>
                  <a:cubicBezTo>
                    <a:pt x="107" y="33"/>
                    <a:pt x="56" y="12"/>
                    <a:pt x="0" y="1"/>
                  </a:cubicBezTo>
                  <a:close/>
                  <a:moveTo>
                    <a:pt x="154" y="62"/>
                  </a:moveTo>
                  <a:cubicBezTo>
                    <a:pt x="365" y="191"/>
                    <a:pt x="487" y="476"/>
                    <a:pt x="487" y="700"/>
                  </a:cubicBezTo>
                  <a:cubicBezTo>
                    <a:pt x="487" y="1034"/>
                    <a:pt x="335" y="1338"/>
                    <a:pt x="244" y="1612"/>
                  </a:cubicBezTo>
                  <a:cubicBezTo>
                    <a:pt x="152" y="1916"/>
                    <a:pt x="122" y="2280"/>
                    <a:pt x="274" y="2523"/>
                  </a:cubicBezTo>
                  <a:cubicBezTo>
                    <a:pt x="426" y="2797"/>
                    <a:pt x="730" y="2919"/>
                    <a:pt x="1003" y="3071"/>
                  </a:cubicBezTo>
                  <a:cubicBezTo>
                    <a:pt x="1277" y="3223"/>
                    <a:pt x="1490" y="3496"/>
                    <a:pt x="1459" y="3800"/>
                  </a:cubicBezTo>
                  <a:cubicBezTo>
                    <a:pt x="1429" y="4013"/>
                    <a:pt x="1247" y="4165"/>
                    <a:pt x="1247" y="4408"/>
                  </a:cubicBezTo>
                  <a:cubicBezTo>
                    <a:pt x="1247" y="4560"/>
                    <a:pt x="1338" y="4712"/>
                    <a:pt x="1459" y="4803"/>
                  </a:cubicBezTo>
                  <a:cubicBezTo>
                    <a:pt x="1581" y="4925"/>
                    <a:pt x="1733" y="5016"/>
                    <a:pt x="1794" y="5168"/>
                  </a:cubicBezTo>
                  <a:cubicBezTo>
                    <a:pt x="1915" y="5320"/>
                    <a:pt x="1915" y="5502"/>
                    <a:pt x="1885" y="5685"/>
                  </a:cubicBezTo>
                  <a:cubicBezTo>
                    <a:pt x="1855" y="5867"/>
                    <a:pt x="1763" y="6019"/>
                    <a:pt x="1703" y="6232"/>
                  </a:cubicBezTo>
                  <a:cubicBezTo>
                    <a:pt x="1885" y="6080"/>
                    <a:pt x="2037" y="5867"/>
                    <a:pt x="2037" y="5624"/>
                  </a:cubicBezTo>
                  <a:cubicBezTo>
                    <a:pt x="2067" y="5381"/>
                    <a:pt x="2007" y="5107"/>
                    <a:pt x="1855" y="4955"/>
                  </a:cubicBezTo>
                  <a:cubicBezTo>
                    <a:pt x="1763" y="4864"/>
                    <a:pt x="1642" y="4773"/>
                    <a:pt x="1581" y="4651"/>
                  </a:cubicBezTo>
                  <a:cubicBezTo>
                    <a:pt x="1490" y="4469"/>
                    <a:pt x="1581" y="4256"/>
                    <a:pt x="1642" y="4043"/>
                  </a:cubicBezTo>
                  <a:cubicBezTo>
                    <a:pt x="1733" y="3861"/>
                    <a:pt x="1855" y="3678"/>
                    <a:pt x="1794" y="3435"/>
                  </a:cubicBezTo>
                  <a:cubicBezTo>
                    <a:pt x="1763" y="3192"/>
                    <a:pt x="1490" y="3040"/>
                    <a:pt x="1247" y="2888"/>
                  </a:cubicBezTo>
                  <a:cubicBezTo>
                    <a:pt x="1003" y="2767"/>
                    <a:pt x="700" y="2615"/>
                    <a:pt x="639" y="2341"/>
                  </a:cubicBezTo>
                  <a:cubicBezTo>
                    <a:pt x="517" y="2037"/>
                    <a:pt x="700" y="1733"/>
                    <a:pt x="760" y="1399"/>
                  </a:cubicBezTo>
                  <a:cubicBezTo>
                    <a:pt x="954" y="874"/>
                    <a:pt x="645" y="299"/>
                    <a:pt x="154" y="62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6200225" y="3102150"/>
              <a:ext cx="25875" cy="127700"/>
            </a:xfrm>
            <a:custGeom>
              <a:avLst/>
              <a:gdLst/>
              <a:ahLst/>
              <a:cxnLst/>
              <a:rect l="l" t="t" r="r" b="b"/>
              <a:pathLst>
                <a:path w="1035" h="5108" extrusionOk="0">
                  <a:moveTo>
                    <a:pt x="396" y="1"/>
                  </a:moveTo>
                  <a:lnTo>
                    <a:pt x="396" y="1"/>
                  </a:lnTo>
                  <a:cubicBezTo>
                    <a:pt x="487" y="62"/>
                    <a:pt x="609" y="122"/>
                    <a:pt x="700" y="214"/>
                  </a:cubicBezTo>
                  <a:cubicBezTo>
                    <a:pt x="761" y="335"/>
                    <a:pt x="852" y="457"/>
                    <a:pt x="791" y="548"/>
                  </a:cubicBezTo>
                  <a:cubicBezTo>
                    <a:pt x="761" y="761"/>
                    <a:pt x="609" y="852"/>
                    <a:pt x="457" y="1004"/>
                  </a:cubicBezTo>
                  <a:cubicBezTo>
                    <a:pt x="122" y="1399"/>
                    <a:pt x="1" y="2007"/>
                    <a:pt x="244" y="2463"/>
                  </a:cubicBezTo>
                  <a:cubicBezTo>
                    <a:pt x="335" y="2676"/>
                    <a:pt x="578" y="2919"/>
                    <a:pt x="639" y="3132"/>
                  </a:cubicBezTo>
                  <a:cubicBezTo>
                    <a:pt x="791" y="3496"/>
                    <a:pt x="761" y="3861"/>
                    <a:pt x="609" y="4195"/>
                  </a:cubicBezTo>
                  <a:cubicBezTo>
                    <a:pt x="457" y="4560"/>
                    <a:pt x="274" y="4864"/>
                    <a:pt x="31" y="5107"/>
                  </a:cubicBezTo>
                  <a:cubicBezTo>
                    <a:pt x="305" y="4895"/>
                    <a:pt x="548" y="4682"/>
                    <a:pt x="730" y="4439"/>
                  </a:cubicBezTo>
                  <a:cubicBezTo>
                    <a:pt x="913" y="4165"/>
                    <a:pt x="1034" y="3831"/>
                    <a:pt x="1004" y="3496"/>
                  </a:cubicBezTo>
                  <a:cubicBezTo>
                    <a:pt x="913" y="3101"/>
                    <a:pt x="639" y="2797"/>
                    <a:pt x="487" y="2463"/>
                  </a:cubicBezTo>
                  <a:cubicBezTo>
                    <a:pt x="396" y="2129"/>
                    <a:pt x="426" y="1642"/>
                    <a:pt x="609" y="1308"/>
                  </a:cubicBezTo>
                  <a:cubicBezTo>
                    <a:pt x="730" y="1065"/>
                    <a:pt x="943" y="822"/>
                    <a:pt x="913" y="548"/>
                  </a:cubicBezTo>
                  <a:cubicBezTo>
                    <a:pt x="882" y="305"/>
                    <a:pt x="609" y="92"/>
                    <a:pt x="396" y="1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6017100" y="2968500"/>
              <a:ext cx="67650" cy="21225"/>
            </a:xfrm>
            <a:custGeom>
              <a:avLst/>
              <a:gdLst/>
              <a:ahLst/>
              <a:cxnLst/>
              <a:rect l="l" t="t" r="r" b="b"/>
              <a:pathLst>
                <a:path w="2706" h="849" extrusionOk="0">
                  <a:moveTo>
                    <a:pt x="1200" y="1"/>
                  </a:moveTo>
                  <a:cubicBezTo>
                    <a:pt x="708" y="1"/>
                    <a:pt x="233" y="283"/>
                    <a:pt x="0" y="696"/>
                  </a:cubicBezTo>
                  <a:cubicBezTo>
                    <a:pt x="373" y="497"/>
                    <a:pt x="787" y="402"/>
                    <a:pt x="1200" y="402"/>
                  </a:cubicBezTo>
                  <a:cubicBezTo>
                    <a:pt x="1731" y="402"/>
                    <a:pt x="2261" y="558"/>
                    <a:pt x="2706" y="848"/>
                  </a:cubicBezTo>
                  <a:cubicBezTo>
                    <a:pt x="2310" y="484"/>
                    <a:pt x="1946" y="119"/>
                    <a:pt x="1459" y="28"/>
                  </a:cubicBezTo>
                  <a:cubicBezTo>
                    <a:pt x="1373" y="10"/>
                    <a:pt x="1286" y="1"/>
                    <a:pt x="1200" y="1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6077125" y="2974400"/>
              <a:ext cx="38025" cy="41925"/>
            </a:xfrm>
            <a:custGeom>
              <a:avLst/>
              <a:gdLst/>
              <a:ahLst/>
              <a:cxnLst/>
              <a:rect l="l" t="t" r="r" b="b"/>
              <a:pathLst>
                <a:path w="1521" h="1677" extrusionOk="0">
                  <a:moveTo>
                    <a:pt x="57" y="1"/>
                  </a:moveTo>
                  <a:cubicBezTo>
                    <a:pt x="38" y="1"/>
                    <a:pt x="19" y="2"/>
                    <a:pt x="1" y="4"/>
                  </a:cubicBezTo>
                  <a:cubicBezTo>
                    <a:pt x="213" y="65"/>
                    <a:pt x="426" y="308"/>
                    <a:pt x="517" y="521"/>
                  </a:cubicBezTo>
                  <a:cubicBezTo>
                    <a:pt x="639" y="764"/>
                    <a:pt x="760" y="1038"/>
                    <a:pt x="882" y="1220"/>
                  </a:cubicBezTo>
                  <a:cubicBezTo>
                    <a:pt x="1064" y="1433"/>
                    <a:pt x="1277" y="1646"/>
                    <a:pt x="1520" y="1676"/>
                  </a:cubicBezTo>
                  <a:cubicBezTo>
                    <a:pt x="1338" y="1494"/>
                    <a:pt x="1216" y="1220"/>
                    <a:pt x="1095" y="1007"/>
                  </a:cubicBezTo>
                  <a:cubicBezTo>
                    <a:pt x="973" y="764"/>
                    <a:pt x="882" y="491"/>
                    <a:pt x="669" y="308"/>
                  </a:cubicBezTo>
                  <a:cubicBezTo>
                    <a:pt x="503" y="142"/>
                    <a:pt x="260" y="1"/>
                    <a:pt x="57" y="1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6114350" y="2989700"/>
              <a:ext cx="13725" cy="15975"/>
            </a:xfrm>
            <a:custGeom>
              <a:avLst/>
              <a:gdLst/>
              <a:ahLst/>
              <a:cxnLst/>
              <a:rect l="l" t="t" r="r" b="b"/>
              <a:pathLst>
                <a:path w="549" h="639" extrusionOk="0">
                  <a:moveTo>
                    <a:pt x="1" y="0"/>
                  </a:moveTo>
                  <a:cubicBezTo>
                    <a:pt x="31" y="304"/>
                    <a:pt x="244" y="578"/>
                    <a:pt x="548" y="639"/>
                  </a:cubicBezTo>
                  <a:cubicBezTo>
                    <a:pt x="548" y="456"/>
                    <a:pt x="457" y="213"/>
                    <a:pt x="305" y="122"/>
                  </a:cubicBezTo>
                  <a:cubicBezTo>
                    <a:pt x="153" y="0"/>
                    <a:pt x="183" y="0"/>
                    <a:pt x="1" y="0"/>
                  </a:cubicBezTo>
                  <a:close/>
                </a:path>
              </a:pathLst>
            </a:custGeom>
            <a:solidFill>
              <a:srgbClr val="BEB8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6144000" y="3294225"/>
              <a:ext cx="168725" cy="472850"/>
            </a:xfrm>
            <a:custGeom>
              <a:avLst/>
              <a:gdLst/>
              <a:ahLst/>
              <a:cxnLst/>
              <a:rect l="l" t="t" r="r" b="b"/>
              <a:pathLst>
                <a:path w="6749" h="18914" extrusionOk="0">
                  <a:moveTo>
                    <a:pt x="3069" y="1"/>
                  </a:moveTo>
                  <a:cubicBezTo>
                    <a:pt x="3019" y="1"/>
                    <a:pt x="2969" y="3"/>
                    <a:pt x="2918" y="8"/>
                  </a:cubicBezTo>
                  <a:cubicBezTo>
                    <a:pt x="1946" y="99"/>
                    <a:pt x="1277" y="981"/>
                    <a:pt x="912" y="1832"/>
                  </a:cubicBezTo>
                  <a:cubicBezTo>
                    <a:pt x="0" y="4111"/>
                    <a:pt x="578" y="6695"/>
                    <a:pt x="973" y="9127"/>
                  </a:cubicBezTo>
                  <a:cubicBezTo>
                    <a:pt x="1490" y="12379"/>
                    <a:pt x="1672" y="15631"/>
                    <a:pt x="1490" y="18914"/>
                  </a:cubicBezTo>
                  <a:lnTo>
                    <a:pt x="5198" y="18397"/>
                  </a:lnTo>
                  <a:cubicBezTo>
                    <a:pt x="5988" y="16178"/>
                    <a:pt x="5958" y="13504"/>
                    <a:pt x="6171" y="11285"/>
                  </a:cubicBezTo>
                  <a:cubicBezTo>
                    <a:pt x="6475" y="7972"/>
                    <a:pt x="6748" y="5570"/>
                    <a:pt x="5563" y="2409"/>
                  </a:cubicBezTo>
                  <a:cubicBezTo>
                    <a:pt x="5320" y="1801"/>
                    <a:pt x="5076" y="1193"/>
                    <a:pt x="4621" y="737"/>
                  </a:cubicBezTo>
                  <a:cubicBezTo>
                    <a:pt x="4201" y="318"/>
                    <a:pt x="3652" y="1"/>
                    <a:pt x="3069" y="1"/>
                  </a:cubicBezTo>
                  <a:close/>
                </a:path>
              </a:pathLst>
            </a:custGeom>
            <a:solidFill>
              <a:srgbClr val="465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6146275" y="3355200"/>
              <a:ext cx="73725" cy="411875"/>
            </a:xfrm>
            <a:custGeom>
              <a:avLst/>
              <a:gdLst/>
              <a:ahLst/>
              <a:cxnLst/>
              <a:rect l="l" t="t" r="r" b="b"/>
              <a:pathLst>
                <a:path w="2949" h="16475" extrusionOk="0">
                  <a:moveTo>
                    <a:pt x="609" y="1"/>
                  </a:moveTo>
                  <a:lnTo>
                    <a:pt x="609" y="1"/>
                  </a:lnTo>
                  <a:cubicBezTo>
                    <a:pt x="1" y="2128"/>
                    <a:pt x="487" y="4438"/>
                    <a:pt x="882" y="6688"/>
                  </a:cubicBezTo>
                  <a:cubicBezTo>
                    <a:pt x="1399" y="9940"/>
                    <a:pt x="1551" y="13192"/>
                    <a:pt x="1399" y="16475"/>
                  </a:cubicBezTo>
                  <a:lnTo>
                    <a:pt x="2432" y="16323"/>
                  </a:lnTo>
                  <a:cubicBezTo>
                    <a:pt x="2949" y="10913"/>
                    <a:pt x="2128" y="5198"/>
                    <a:pt x="609" y="1"/>
                  </a:cubicBez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6195675" y="33498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1"/>
                  </a:moveTo>
                  <a:cubicBezTo>
                    <a:pt x="92" y="1"/>
                    <a:pt x="0" y="92"/>
                    <a:pt x="0" y="214"/>
                  </a:cubicBezTo>
                  <a:cubicBezTo>
                    <a:pt x="0" y="335"/>
                    <a:pt x="92" y="457"/>
                    <a:pt x="213" y="457"/>
                  </a:cubicBezTo>
                  <a:cubicBezTo>
                    <a:pt x="365" y="457"/>
                    <a:pt x="456" y="335"/>
                    <a:pt x="456" y="214"/>
                  </a:cubicBezTo>
                  <a:cubicBezTo>
                    <a:pt x="456" y="92"/>
                    <a:pt x="365" y="1"/>
                    <a:pt x="213" y="1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6259500" y="3395475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65" y="1"/>
                  </a:moveTo>
                  <a:cubicBezTo>
                    <a:pt x="153" y="1"/>
                    <a:pt x="1" y="153"/>
                    <a:pt x="1" y="365"/>
                  </a:cubicBezTo>
                  <a:cubicBezTo>
                    <a:pt x="1" y="578"/>
                    <a:pt x="153" y="760"/>
                    <a:pt x="365" y="760"/>
                  </a:cubicBezTo>
                  <a:cubicBezTo>
                    <a:pt x="578" y="760"/>
                    <a:pt x="760" y="578"/>
                    <a:pt x="760" y="365"/>
                  </a:cubicBezTo>
                  <a:cubicBezTo>
                    <a:pt x="760" y="153"/>
                    <a:pt x="578" y="1"/>
                    <a:pt x="365" y="1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6210875" y="3496550"/>
              <a:ext cx="15225" cy="15975"/>
            </a:xfrm>
            <a:custGeom>
              <a:avLst/>
              <a:gdLst/>
              <a:ahLst/>
              <a:cxnLst/>
              <a:rect l="l" t="t" r="r" b="b"/>
              <a:pathLst>
                <a:path w="609" h="639" extrusionOk="0">
                  <a:moveTo>
                    <a:pt x="304" y="0"/>
                  </a:moveTo>
                  <a:cubicBezTo>
                    <a:pt x="152" y="0"/>
                    <a:pt x="0" y="152"/>
                    <a:pt x="0" y="304"/>
                  </a:cubicBezTo>
                  <a:cubicBezTo>
                    <a:pt x="0" y="487"/>
                    <a:pt x="152" y="638"/>
                    <a:pt x="304" y="638"/>
                  </a:cubicBezTo>
                  <a:cubicBezTo>
                    <a:pt x="456" y="638"/>
                    <a:pt x="608" y="456"/>
                    <a:pt x="608" y="304"/>
                  </a:cubicBezTo>
                  <a:cubicBezTo>
                    <a:pt x="608" y="183"/>
                    <a:pt x="487" y="31"/>
                    <a:pt x="304" y="0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6276975" y="3499575"/>
              <a:ext cx="15225" cy="15225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5" y="1"/>
                  </a:moveTo>
                  <a:cubicBezTo>
                    <a:pt x="153" y="1"/>
                    <a:pt x="1" y="153"/>
                    <a:pt x="1" y="305"/>
                  </a:cubicBezTo>
                  <a:cubicBezTo>
                    <a:pt x="1" y="487"/>
                    <a:pt x="153" y="609"/>
                    <a:pt x="305" y="609"/>
                  </a:cubicBezTo>
                  <a:cubicBezTo>
                    <a:pt x="487" y="609"/>
                    <a:pt x="609" y="487"/>
                    <a:pt x="609" y="305"/>
                  </a:cubicBezTo>
                  <a:cubicBezTo>
                    <a:pt x="609" y="153"/>
                    <a:pt x="487" y="1"/>
                    <a:pt x="305" y="1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6254175" y="3611275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274" y="1"/>
                  </a:moveTo>
                  <a:cubicBezTo>
                    <a:pt x="122" y="1"/>
                    <a:pt x="1" y="92"/>
                    <a:pt x="1" y="244"/>
                  </a:cubicBezTo>
                  <a:cubicBezTo>
                    <a:pt x="1" y="396"/>
                    <a:pt x="122" y="518"/>
                    <a:pt x="274" y="518"/>
                  </a:cubicBezTo>
                  <a:cubicBezTo>
                    <a:pt x="426" y="518"/>
                    <a:pt x="548" y="396"/>
                    <a:pt x="548" y="244"/>
                  </a:cubicBezTo>
                  <a:cubicBezTo>
                    <a:pt x="548" y="92"/>
                    <a:pt x="426" y="1"/>
                    <a:pt x="274" y="1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6064975" y="3342925"/>
              <a:ext cx="114000" cy="206075"/>
            </a:xfrm>
            <a:custGeom>
              <a:avLst/>
              <a:gdLst/>
              <a:ahLst/>
              <a:cxnLst/>
              <a:rect l="l" t="t" r="r" b="b"/>
              <a:pathLst>
                <a:path w="4560" h="8243" extrusionOk="0">
                  <a:moveTo>
                    <a:pt x="1239" y="1"/>
                  </a:moveTo>
                  <a:cubicBezTo>
                    <a:pt x="1137" y="1"/>
                    <a:pt x="1064" y="106"/>
                    <a:pt x="1064" y="188"/>
                  </a:cubicBezTo>
                  <a:cubicBezTo>
                    <a:pt x="1064" y="309"/>
                    <a:pt x="1003" y="309"/>
                    <a:pt x="1064" y="492"/>
                  </a:cubicBezTo>
                  <a:cubicBezTo>
                    <a:pt x="1013" y="365"/>
                    <a:pt x="963" y="302"/>
                    <a:pt x="877" y="302"/>
                  </a:cubicBezTo>
                  <a:cubicBezTo>
                    <a:pt x="860" y="302"/>
                    <a:pt x="841" y="304"/>
                    <a:pt x="821" y="309"/>
                  </a:cubicBezTo>
                  <a:cubicBezTo>
                    <a:pt x="760" y="340"/>
                    <a:pt x="639" y="552"/>
                    <a:pt x="639" y="644"/>
                  </a:cubicBezTo>
                  <a:cubicBezTo>
                    <a:pt x="639" y="1069"/>
                    <a:pt x="760" y="1403"/>
                    <a:pt x="821" y="1829"/>
                  </a:cubicBezTo>
                  <a:cubicBezTo>
                    <a:pt x="851" y="2103"/>
                    <a:pt x="943" y="2407"/>
                    <a:pt x="943" y="2680"/>
                  </a:cubicBezTo>
                  <a:cubicBezTo>
                    <a:pt x="973" y="2923"/>
                    <a:pt x="1064" y="3166"/>
                    <a:pt x="912" y="3349"/>
                  </a:cubicBezTo>
                  <a:cubicBezTo>
                    <a:pt x="760" y="2437"/>
                    <a:pt x="608" y="1951"/>
                    <a:pt x="395" y="1251"/>
                  </a:cubicBezTo>
                  <a:cubicBezTo>
                    <a:pt x="365" y="1160"/>
                    <a:pt x="183" y="1008"/>
                    <a:pt x="61" y="1008"/>
                  </a:cubicBezTo>
                  <a:cubicBezTo>
                    <a:pt x="0" y="1100"/>
                    <a:pt x="31" y="1251"/>
                    <a:pt x="31" y="1403"/>
                  </a:cubicBezTo>
                  <a:cubicBezTo>
                    <a:pt x="152" y="2467"/>
                    <a:pt x="365" y="3531"/>
                    <a:pt x="365" y="4595"/>
                  </a:cubicBezTo>
                  <a:cubicBezTo>
                    <a:pt x="365" y="4990"/>
                    <a:pt x="335" y="5325"/>
                    <a:pt x="365" y="5720"/>
                  </a:cubicBezTo>
                  <a:cubicBezTo>
                    <a:pt x="395" y="6054"/>
                    <a:pt x="517" y="6419"/>
                    <a:pt x="791" y="6692"/>
                  </a:cubicBezTo>
                  <a:cubicBezTo>
                    <a:pt x="912" y="6814"/>
                    <a:pt x="1064" y="6875"/>
                    <a:pt x="1125" y="7027"/>
                  </a:cubicBezTo>
                  <a:cubicBezTo>
                    <a:pt x="1246" y="7148"/>
                    <a:pt x="1307" y="7391"/>
                    <a:pt x="1368" y="7543"/>
                  </a:cubicBezTo>
                  <a:lnTo>
                    <a:pt x="1429" y="8242"/>
                  </a:lnTo>
                  <a:cubicBezTo>
                    <a:pt x="2128" y="7999"/>
                    <a:pt x="2797" y="7999"/>
                    <a:pt x="3435" y="7331"/>
                  </a:cubicBezTo>
                  <a:cubicBezTo>
                    <a:pt x="3374" y="6935"/>
                    <a:pt x="3374" y="6540"/>
                    <a:pt x="3374" y="6176"/>
                  </a:cubicBezTo>
                  <a:cubicBezTo>
                    <a:pt x="3374" y="6084"/>
                    <a:pt x="3283" y="6054"/>
                    <a:pt x="3344" y="5963"/>
                  </a:cubicBezTo>
                  <a:cubicBezTo>
                    <a:pt x="3374" y="5750"/>
                    <a:pt x="3709" y="5568"/>
                    <a:pt x="3861" y="5355"/>
                  </a:cubicBezTo>
                  <a:cubicBezTo>
                    <a:pt x="4043" y="5142"/>
                    <a:pt x="4012" y="4808"/>
                    <a:pt x="4043" y="4534"/>
                  </a:cubicBezTo>
                  <a:cubicBezTo>
                    <a:pt x="4134" y="3987"/>
                    <a:pt x="4438" y="3531"/>
                    <a:pt x="4560" y="3014"/>
                  </a:cubicBezTo>
                  <a:cubicBezTo>
                    <a:pt x="4560" y="2923"/>
                    <a:pt x="4560" y="2862"/>
                    <a:pt x="4499" y="2832"/>
                  </a:cubicBezTo>
                  <a:cubicBezTo>
                    <a:pt x="4468" y="2771"/>
                    <a:pt x="4408" y="2771"/>
                    <a:pt x="4347" y="2771"/>
                  </a:cubicBezTo>
                  <a:cubicBezTo>
                    <a:pt x="4164" y="2832"/>
                    <a:pt x="4012" y="2984"/>
                    <a:pt x="3891" y="3166"/>
                  </a:cubicBezTo>
                  <a:cubicBezTo>
                    <a:pt x="3800" y="3349"/>
                    <a:pt x="3739" y="3531"/>
                    <a:pt x="3648" y="3744"/>
                  </a:cubicBezTo>
                  <a:cubicBezTo>
                    <a:pt x="3526" y="3926"/>
                    <a:pt x="3283" y="4078"/>
                    <a:pt x="3101" y="4200"/>
                  </a:cubicBezTo>
                  <a:cubicBezTo>
                    <a:pt x="2949" y="3774"/>
                    <a:pt x="3101" y="3349"/>
                    <a:pt x="3101" y="2893"/>
                  </a:cubicBezTo>
                  <a:cubicBezTo>
                    <a:pt x="3131" y="1829"/>
                    <a:pt x="2523" y="887"/>
                    <a:pt x="1915" y="5"/>
                  </a:cubicBezTo>
                  <a:cubicBezTo>
                    <a:pt x="1763" y="188"/>
                    <a:pt x="1763" y="492"/>
                    <a:pt x="1854" y="735"/>
                  </a:cubicBezTo>
                  <a:cubicBezTo>
                    <a:pt x="1885" y="1008"/>
                    <a:pt x="2037" y="1221"/>
                    <a:pt x="2128" y="1464"/>
                  </a:cubicBezTo>
                  <a:cubicBezTo>
                    <a:pt x="2310" y="1951"/>
                    <a:pt x="2341" y="2528"/>
                    <a:pt x="2219" y="3045"/>
                  </a:cubicBezTo>
                  <a:cubicBezTo>
                    <a:pt x="2280" y="2376"/>
                    <a:pt x="2280" y="2163"/>
                    <a:pt x="2158" y="1647"/>
                  </a:cubicBezTo>
                  <a:cubicBezTo>
                    <a:pt x="2037" y="1100"/>
                    <a:pt x="1611" y="431"/>
                    <a:pt x="1277" y="5"/>
                  </a:cubicBezTo>
                  <a:cubicBezTo>
                    <a:pt x="1264" y="2"/>
                    <a:pt x="1251" y="1"/>
                    <a:pt x="1239" y="1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6080175" y="3491225"/>
              <a:ext cx="70675" cy="57025"/>
            </a:xfrm>
            <a:custGeom>
              <a:avLst/>
              <a:gdLst/>
              <a:ahLst/>
              <a:cxnLst/>
              <a:rect l="l" t="t" r="r" b="b"/>
              <a:pathLst>
                <a:path w="2827" h="2281" extrusionOk="0">
                  <a:moveTo>
                    <a:pt x="2705" y="0"/>
                  </a:moveTo>
                  <a:lnTo>
                    <a:pt x="2705" y="0"/>
                  </a:lnTo>
                  <a:cubicBezTo>
                    <a:pt x="2008" y="349"/>
                    <a:pt x="1270" y="473"/>
                    <a:pt x="507" y="473"/>
                  </a:cubicBezTo>
                  <a:cubicBezTo>
                    <a:pt x="339" y="473"/>
                    <a:pt x="170" y="467"/>
                    <a:pt x="0" y="456"/>
                  </a:cubicBezTo>
                  <a:lnTo>
                    <a:pt x="0" y="456"/>
                  </a:lnTo>
                  <a:cubicBezTo>
                    <a:pt x="31" y="517"/>
                    <a:pt x="91" y="639"/>
                    <a:pt x="183" y="730"/>
                  </a:cubicBezTo>
                  <a:cubicBezTo>
                    <a:pt x="274" y="851"/>
                    <a:pt x="456" y="943"/>
                    <a:pt x="517" y="1064"/>
                  </a:cubicBezTo>
                  <a:cubicBezTo>
                    <a:pt x="608" y="1216"/>
                    <a:pt x="699" y="1399"/>
                    <a:pt x="760" y="1551"/>
                  </a:cubicBezTo>
                  <a:lnTo>
                    <a:pt x="821" y="2280"/>
                  </a:lnTo>
                  <a:cubicBezTo>
                    <a:pt x="1520" y="2007"/>
                    <a:pt x="2189" y="2007"/>
                    <a:pt x="2827" y="1368"/>
                  </a:cubicBezTo>
                  <a:cubicBezTo>
                    <a:pt x="2797" y="973"/>
                    <a:pt x="2766" y="608"/>
                    <a:pt x="2766" y="183"/>
                  </a:cubicBezTo>
                  <a:cubicBezTo>
                    <a:pt x="2766" y="122"/>
                    <a:pt x="2675" y="61"/>
                    <a:pt x="2705" y="0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6064200" y="3342900"/>
              <a:ext cx="114775" cy="162075"/>
            </a:xfrm>
            <a:custGeom>
              <a:avLst/>
              <a:gdLst/>
              <a:ahLst/>
              <a:cxnLst/>
              <a:rect l="l" t="t" r="r" b="b"/>
              <a:pathLst>
                <a:path w="4591" h="6483" extrusionOk="0">
                  <a:moveTo>
                    <a:pt x="2133" y="1446"/>
                  </a:moveTo>
                  <a:lnTo>
                    <a:pt x="2133" y="1446"/>
                  </a:lnTo>
                  <a:cubicBezTo>
                    <a:pt x="2342" y="1959"/>
                    <a:pt x="2371" y="2503"/>
                    <a:pt x="2250" y="3046"/>
                  </a:cubicBezTo>
                  <a:cubicBezTo>
                    <a:pt x="2281" y="2347"/>
                    <a:pt x="2281" y="2164"/>
                    <a:pt x="2189" y="1648"/>
                  </a:cubicBezTo>
                  <a:cubicBezTo>
                    <a:pt x="2175" y="1582"/>
                    <a:pt x="2156" y="1515"/>
                    <a:pt x="2133" y="1446"/>
                  </a:cubicBezTo>
                  <a:close/>
                  <a:moveTo>
                    <a:pt x="1260" y="0"/>
                  </a:moveTo>
                  <a:cubicBezTo>
                    <a:pt x="1156" y="0"/>
                    <a:pt x="1065" y="83"/>
                    <a:pt x="1065" y="189"/>
                  </a:cubicBezTo>
                  <a:cubicBezTo>
                    <a:pt x="1065" y="310"/>
                    <a:pt x="1034" y="310"/>
                    <a:pt x="1065" y="493"/>
                  </a:cubicBezTo>
                  <a:cubicBezTo>
                    <a:pt x="1038" y="387"/>
                    <a:pt x="1012" y="304"/>
                    <a:pt x="906" y="304"/>
                  </a:cubicBezTo>
                  <a:cubicBezTo>
                    <a:pt x="890" y="304"/>
                    <a:pt x="872" y="306"/>
                    <a:pt x="852" y="310"/>
                  </a:cubicBezTo>
                  <a:cubicBezTo>
                    <a:pt x="761" y="341"/>
                    <a:pt x="670" y="584"/>
                    <a:pt x="670" y="645"/>
                  </a:cubicBezTo>
                  <a:cubicBezTo>
                    <a:pt x="670" y="1070"/>
                    <a:pt x="730" y="1404"/>
                    <a:pt x="852" y="1830"/>
                  </a:cubicBezTo>
                  <a:cubicBezTo>
                    <a:pt x="882" y="2043"/>
                    <a:pt x="974" y="2408"/>
                    <a:pt x="974" y="2651"/>
                  </a:cubicBezTo>
                  <a:cubicBezTo>
                    <a:pt x="974" y="2924"/>
                    <a:pt x="1065" y="3107"/>
                    <a:pt x="913" y="3350"/>
                  </a:cubicBezTo>
                  <a:cubicBezTo>
                    <a:pt x="822" y="2438"/>
                    <a:pt x="670" y="1952"/>
                    <a:pt x="426" y="1252"/>
                  </a:cubicBezTo>
                  <a:cubicBezTo>
                    <a:pt x="398" y="1140"/>
                    <a:pt x="266" y="976"/>
                    <a:pt x="126" y="976"/>
                  </a:cubicBezTo>
                  <a:cubicBezTo>
                    <a:pt x="115" y="976"/>
                    <a:pt x="103" y="977"/>
                    <a:pt x="92" y="979"/>
                  </a:cubicBezTo>
                  <a:cubicBezTo>
                    <a:pt x="1" y="1101"/>
                    <a:pt x="1" y="1252"/>
                    <a:pt x="62" y="1404"/>
                  </a:cubicBezTo>
                  <a:cubicBezTo>
                    <a:pt x="153" y="2468"/>
                    <a:pt x="396" y="3532"/>
                    <a:pt x="396" y="4596"/>
                  </a:cubicBezTo>
                  <a:cubicBezTo>
                    <a:pt x="396" y="4991"/>
                    <a:pt x="366" y="5326"/>
                    <a:pt x="396" y="5690"/>
                  </a:cubicBezTo>
                  <a:cubicBezTo>
                    <a:pt x="426" y="5964"/>
                    <a:pt x="518" y="6237"/>
                    <a:pt x="609" y="6450"/>
                  </a:cubicBezTo>
                  <a:cubicBezTo>
                    <a:pt x="834" y="6471"/>
                    <a:pt x="1054" y="6483"/>
                    <a:pt x="1269" y="6483"/>
                  </a:cubicBezTo>
                  <a:cubicBezTo>
                    <a:pt x="1980" y="6483"/>
                    <a:pt x="2644" y="6358"/>
                    <a:pt x="3344" y="6055"/>
                  </a:cubicBezTo>
                  <a:cubicBezTo>
                    <a:pt x="3436" y="5690"/>
                    <a:pt x="3770" y="5569"/>
                    <a:pt x="3892" y="5356"/>
                  </a:cubicBezTo>
                  <a:cubicBezTo>
                    <a:pt x="4043" y="5143"/>
                    <a:pt x="4043" y="4839"/>
                    <a:pt x="4074" y="4535"/>
                  </a:cubicBezTo>
                  <a:cubicBezTo>
                    <a:pt x="4165" y="3988"/>
                    <a:pt x="4469" y="3532"/>
                    <a:pt x="4591" y="3015"/>
                  </a:cubicBezTo>
                  <a:cubicBezTo>
                    <a:pt x="4591" y="2924"/>
                    <a:pt x="4591" y="2894"/>
                    <a:pt x="4530" y="2833"/>
                  </a:cubicBezTo>
                  <a:cubicBezTo>
                    <a:pt x="4499" y="2772"/>
                    <a:pt x="4469" y="2772"/>
                    <a:pt x="4378" y="2772"/>
                  </a:cubicBezTo>
                  <a:cubicBezTo>
                    <a:pt x="4195" y="2772"/>
                    <a:pt x="4013" y="2985"/>
                    <a:pt x="3922" y="3167"/>
                  </a:cubicBezTo>
                  <a:cubicBezTo>
                    <a:pt x="3831" y="3350"/>
                    <a:pt x="3770" y="3532"/>
                    <a:pt x="3648" y="3745"/>
                  </a:cubicBezTo>
                  <a:cubicBezTo>
                    <a:pt x="3496" y="3927"/>
                    <a:pt x="3314" y="4079"/>
                    <a:pt x="3132" y="4170"/>
                  </a:cubicBezTo>
                  <a:cubicBezTo>
                    <a:pt x="3010" y="3775"/>
                    <a:pt x="3132" y="3319"/>
                    <a:pt x="3132" y="2894"/>
                  </a:cubicBezTo>
                  <a:cubicBezTo>
                    <a:pt x="3162" y="1830"/>
                    <a:pt x="2524" y="888"/>
                    <a:pt x="1946" y="6"/>
                  </a:cubicBezTo>
                  <a:cubicBezTo>
                    <a:pt x="1794" y="189"/>
                    <a:pt x="1794" y="493"/>
                    <a:pt x="1885" y="736"/>
                  </a:cubicBezTo>
                  <a:cubicBezTo>
                    <a:pt x="1945" y="946"/>
                    <a:pt x="2064" y="1185"/>
                    <a:pt x="2126" y="1425"/>
                  </a:cubicBezTo>
                  <a:lnTo>
                    <a:pt x="2126" y="1425"/>
                  </a:lnTo>
                  <a:cubicBezTo>
                    <a:pt x="1957" y="928"/>
                    <a:pt x="1598" y="376"/>
                    <a:pt x="1308" y="6"/>
                  </a:cubicBezTo>
                  <a:cubicBezTo>
                    <a:pt x="1292" y="2"/>
                    <a:pt x="1276" y="0"/>
                    <a:pt x="1260" y="0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6086250" y="3349875"/>
              <a:ext cx="22825" cy="72975"/>
            </a:xfrm>
            <a:custGeom>
              <a:avLst/>
              <a:gdLst/>
              <a:ahLst/>
              <a:cxnLst/>
              <a:rect l="l" t="t" r="r" b="b"/>
              <a:pathLst>
                <a:path w="913" h="2919" extrusionOk="0">
                  <a:moveTo>
                    <a:pt x="152" y="1"/>
                  </a:moveTo>
                  <a:lnTo>
                    <a:pt x="0" y="122"/>
                  </a:lnTo>
                  <a:cubicBezTo>
                    <a:pt x="517" y="973"/>
                    <a:pt x="730" y="1946"/>
                    <a:pt x="730" y="2919"/>
                  </a:cubicBezTo>
                  <a:lnTo>
                    <a:pt x="912" y="2919"/>
                  </a:lnTo>
                  <a:cubicBezTo>
                    <a:pt x="912" y="1885"/>
                    <a:pt x="669" y="913"/>
                    <a:pt x="152" y="1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6090050" y="3486675"/>
              <a:ext cx="192275" cy="308725"/>
            </a:xfrm>
            <a:custGeom>
              <a:avLst/>
              <a:gdLst/>
              <a:ahLst/>
              <a:cxnLst/>
              <a:rect l="l" t="t" r="r" b="b"/>
              <a:pathLst>
                <a:path w="7691" h="12349" extrusionOk="0">
                  <a:moveTo>
                    <a:pt x="2706" y="0"/>
                  </a:moveTo>
                  <a:cubicBezTo>
                    <a:pt x="2219" y="790"/>
                    <a:pt x="973" y="1307"/>
                    <a:pt x="0" y="1368"/>
                  </a:cubicBezTo>
                  <a:cubicBezTo>
                    <a:pt x="730" y="3860"/>
                    <a:pt x="1429" y="6444"/>
                    <a:pt x="2128" y="8967"/>
                  </a:cubicBezTo>
                  <a:cubicBezTo>
                    <a:pt x="2371" y="9787"/>
                    <a:pt x="2858" y="10790"/>
                    <a:pt x="3405" y="11459"/>
                  </a:cubicBezTo>
                  <a:cubicBezTo>
                    <a:pt x="3809" y="12040"/>
                    <a:pt x="4613" y="12349"/>
                    <a:pt x="5344" y="12349"/>
                  </a:cubicBezTo>
                  <a:cubicBezTo>
                    <a:pt x="5492" y="12349"/>
                    <a:pt x="5637" y="12336"/>
                    <a:pt x="5775" y="12310"/>
                  </a:cubicBezTo>
                  <a:cubicBezTo>
                    <a:pt x="7052" y="12128"/>
                    <a:pt x="7690" y="10547"/>
                    <a:pt x="7508" y="9301"/>
                  </a:cubicBezTo>
                  <a:cubicBezTo>
                    <a:pt x="7265" y="8055"/>
                    <a:pt x="6444" y="6991"/>
                    <a:pt x="5715" y="5927"/>
                  </a:cubicBezTo>
                  <a:cubicBezTo>
                    <a:pt x="4499" y="4043"/>
                    <a:pt x="3557" y="2037"/>
                    <a:pt x="2706" y="0"/>
                  </a:cubicBezTo>
                  <a:close/>
                </a:path>
              </a:pathLst>
            </a:custGeom>
            <a:solidFill>
              <a:srgbClr val="465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6154625" y="3488950"/>
              <a:ext cx="99575" cy="217350"/>
            </a:xfrm>
            <a:custGeom>
              <a:avLst/>
              <a:gdLst/>
              <a:ahLst/>
              <a:cxnLst/>
              <a:rect l="l" t="t" r="r" b="b"/>
              <a:pathLst>
                <a:path w="3983" h="8694" extrusionOk="0">
                  <a:moveTo>
                    <a:pt x="214" y="0"/>
                  </a:moveTo>
                  <a:lnTo>
                    <a:pt x="1" y="61"/>
                  </a:lnTo>
                  <a:cubicBezTo>
                    <a:pt x="335" y="1246"/>
                    <a:pt x="913" y="2098"/>
                    <a:pt x="1521" y="3009"/>
                  </a:cubicBezTo>
                  <a:cubicBezTo>
                    <a:pt x="1764" y="3374"/>
                    <a:pt x="1977" y="3708"/>
                    <a:pt x="2220" y="4073"/>
                  </a:cubicBezTo>
                  <a:cubicBezTo>
                    <a:pt x="3010" y="5411"/>
                    <a:pt x="3800" y="6961"/>
                    <a:pt x="3800" y="8633"/>
                  </a:cubicBezTo>
                  <a:lnTo>
                    <a:pt x="3983" y="8693"/>
                  </a:lnTo>
                  <a:cubicBezTo>
                    <a:pt x="3952" y="6930"/>
                    <a:pt x="3162" y="5319"/>
                    <a:pt x="2372" y="4012"/>
                  </a:cubicBezTo>
                  <a:cubicBezTo>
                    <a:pt x="2129" y="3587"/>
                    <a:pt x="1916" y="3253"/>
                    <a:pt x="1673" y="2888"/>
                  </a:cubicBezTo>
                  <a:cubicBezTo>
                    <a:pt x="1095" y="2037"/>
                    <a:pt x="548" y="1155"/>
                    <a:pt x="214" y="0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6187300" y="3712350"/>
              <a:ext cx="15225" cy="15225"/>
            </a:xfrm>
            <a:custGeom>
              <a:avLst/>
              <a:gdLst/>
              <a:ahLst/>
              <a:cxnLst/>
              <a:rect l="l" t="t" r="r" b="b"/>
              <a:pathLst>
                <a:path w="609" h="609" extrusionOk="0">
                  <a:moveTo>
                    <a:pt x="305" y="1"/>
                  </a:moveTo>
                  <a:cubicBezTo>
                    <a:pt x="123" y="1"/>
                    <a:pt x="1" y="153"/>
                    <a:pt x="1" y="304"/>
                  </a:cubicBezTo>
                  <a:cubicBezTo>
                    <a:pt x="1" y="487"/>
                    <a:pt x="123" y="608"/>
                    <a:pt x="305" y="608"/>
                  </a:cubicBezTo>
                  <a:cubicBezTo>
                    <a:pt x="457" y="608"/>
                    <a:pt x="609" y="487"/>
                    <a:pt x="609" y="304"/>
                  </a:cubicBezTo>
                  <a:cubicBezTo>
                    <a:pt x="609" y="153"/>
                    <a:pt x="457" y="1"/>
                    <a:pt x="305" y="1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6203275" y="36340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1"/>
                  </a:moveTo>
                  <a:cubicBezTo>
                    <a:pt x="91" y="1"/>
                    <a:pt x="0" y="92"/>
                    <a:pt x="0" y="214"/>
                  </a:cubicBezTo>
                  <a:cubicBezTo>
                    <a:pt x="0" y="335"/>
                    <a:pt x="91" y="457"/>
                    <a:pt x="213" y="457"/>
                  </a:cubicBezTo>
                  <a:cubicBezTo>
                    <a:pt x="365" y="457"/>
                    <a:pt x="456" y="335"/>
                    <a:pt x="456" y="214"/>
                  </a:cubicBezTo>
                  <a:cubicBezTo>
                    <a:pt x="456" y="92"/>
                    <a:pt x="365" y="1"/>
                    <a:pt x="213" y="1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6137925" y="359987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13" y="1"/>
                  </a:moveTo>
                  <a:cubicBezTo>
                    <a:pt x="91" y="1"/>
                    <a:pt x="0" y="92"/>
                    <a:pt x="0" y="214"/>
                  </a:cubicBezTo>
                  <a:cubicBezTo>
                    <a:pt x="0" y="335"/>
                    <a:pt x="122" y="457"/>
                    <a:pt x="213" y="457"/>
                  </a:cubicBezTo>
                  <a:cubicBezTo>
                    <a:pt x="335" y="457"/>
                    <a:pt x="456" y="335"/>
                    <a:pt x="456" y="214"/>
                  </a:cubicBezTo>
                  <a:cubicBezTo>
                    <a:pt x="456" y="92"/>
                    <a:pt x="365" y="31"/>
                    <a:pt x="213" y="1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6150075" y="3544425"/>
              <a:ext cx="11425" cy="1142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44" y="0"/>
                  </a:moveTo>
                  <a:cubicBezTo>
                    <a:pt x="122" y="0"/>
                    <a:pt x="1" y="122"/>
                    <a:pt x="1" y="243"/>
                  </a:cubicBezTo>
                  <a:cubicBezTo>
                    <a:pt x="1" y="334"/>
                    <a:pt x="122" y="456"/>
                    <a:pt x="244" y="456"/>
                  </a:cubicBezTo>
                  <a:cubicBezTo>
                    <a:pt x="335" y="456"/>
                    <a:pt x="457" y="334"/>
                    <a:pt x="457" y="243"/>
                  </a:cubicBezTo>
                  <a:cubicBezTo>
                    <a:pt x="457" y="122"/>
                    <a:pt x="335" y="0"/>
                    <a:pt x="244" y="0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5552800" y="3841525"/>
              <a:ext cx="324500" cy="583625"/>
            </a:xfrm>
            <a:custGeom>
              <a:avLst/>
              <a:gdLst/>
              <a:ahLst/>
              <a:cxnLst/>
              <a:rect l="l" t="t" r="r" b="b"/>
              <a:pathLst>
                <a:path w="12980" h="23345" extrusionOk="0">
                  <a:moveTo>
                    <a:pt x="12888" y="1"/>
                  </a:moveTo>
                  <a:cubicBezTo>
                    <a:pt x="11460" y="1369"/>
                    <a:pt x="9454" y="2128"/>
                    <a:pt x="7356" y="2980"/>
                  </a:cubicBezTo>
                  <a:cubicBezTo>
                    <a:pt x="5654" y="3618"/>
                    <a:pt x="3922" y="4317"/>
                    <a:pt x="2432" y="5320"/>
                  </a:cubicBezTo>
                  <a:cubicBezTo>
                    <a:pt x="1642" y="5867"/>
                    <a:pt x="1095" y="6749"/>
                    <a:pt x="639" y="7569"/>
                  </a:cubicBezTo>
                  <a:cubicBezTo>
                    <a:pt x="1" y="8785"/>
                    <a:pt x="213" y="10487"/>
                    <a:pt x="426" y="11855"/>
                  </a:cubicBezTo>
                  <a:lnTo>
                    <a:pt x="1794" y="22159"/>
                  </a:lnTo>
                  <a:cubicBezTo>
                    <a:pt x="1855" y="22858"/>
                    <a:pt x="2432" y="23345"/>
                    <a:pt x="3101" y="23345"/>
                  </a:cubicBezTo>
                  <a:lnTo>
                    <a:pt x="3101" y="23132"/>
                  </a:lnTo>
                  <a:cubicBezTo>
                    <a:pt x="2554" y="23132"/>
                    <a:pt x="2037" y="22737"/>
                    <a:pt x="1976" y="22159"/>
                  </a:cubicBezTo>
                  <a:lnTo>
                    <a:pt x="639" y="12159"/>
                  </a:lnTo>
                  <a:lnTo>
                    <a:pt x="608" y="11885"/>
                  </a:lnTo>
                  <a:cubicBezTo>
                    <a:pt x="426" y="10518"/>
                    <a:pt x="183" y="8846"/>
                    <a:pt x="821" y="7721"/>
                  </a:cubicBezTo>
                  <a:cubicBezTo>
                    <a:pt x="1277" y="6870"/>
                    <a:pt x="1794" y="6049"/>
                    <a:pt x="2554" y="5502"/>
                  </a:cubicBezTo>
                  <a:cubicBezTo>
                    <a:pt x="4013" y="4499"/>
                    <a:pt x="5776" y="3800"/>
                    <a:pt x="7447" y="3162"/>
                  </a:cubicBezTo>
                  <a:cubicBezTo>
                    <a:pt x="9575" y="2311"/>
                    <a:pt x="11581" y="1521"/>
                    <a:pt x="12980" y="153"/>
                  </a:cubicBezTo>
                  <a:lnTo>
                    <a:pt x="12888" y="1"/>
                  </a:ln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3160650" y="2697575"/>
              <a:ext cx="180900" cy="216925"/>
            </a:xfrm>
            <a:custGeom>
              <a:avLst/>
              <a:gdLst/>
              <a:ahLst/>
              <a:cxnLst/>
              <a:rect l="l" t="t" r="r" b="b"/>
              <a:pathLst>
                <a:path w="7236" h="8677" extrusionOk="0">
                  <a:moveTo>
                    <a:pt x="4190" y="1"/>
                  </a:moveTo>
                  <a:cubicBezTo>
                    <a:pt x="3873" y="1"/>
                    <a:pt x="3554" y="48"/>
                    <a:pt x="3253" y="135"/>
                  </a:cubicBezTo>
                  <a:cubicBezTo>
                    <a:pt x="1521" y="682"/>
                    <a:pt x="244" y="2384"/>
                    <a:pt x="122" y="4238"/>
                  </a:cubicBezTo>
                  <a:cubicBezTo>
                    <a:pt x="1" y="6093"/>
                    <a:pt x="1156" y="7977"/>
                    <a:pt x="2797" y="8676"/>
                  </a:cubicBezTo>
                  <a:cubicBezTo>
                    <a:pt x="4530" y="8311"/>
                    <a:pt x="6019" y="6761"/>
                    <a:pt x="6384" y="4938"/>
                  </a:cubicBezTo>
                  <a:cubicBezTo>
                    <a:pt x="6961" y="4178"/>
                    <a:pt x="7235" y="3144"/>
                    <a:pt x="7083" y="2141"/>
                  </a:cubicBezTo>
                  <a:lnTo>
                    <a:pt x="6019" y="713"/>
                  </a:lnTo>
                  <a:cubicBezTo>
                    <a:pt x="5543" y="216"/>
                    <a:pt x="4869" y="1"/>
                    <a:pt x="4190" y="1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3160650" y="2697900"/>
              <a:ext cx="108700" cy="218100"/>
            </a:xfrm>
            <a:custGeom>
              <a:avLst/>
              <a:gdLst/>
              <a:ahLst/>
              <a:cxnLst/>
              <a:rect l="l" t="t" r="r" b="b"/>
              <a:pathLst>
                <a:path w="4348" h="8724" extrusionOk="0">
                  <a:moveTo>
                    <a:pt x="4347" y="0"/>
                  </a:moveTo>
                  <a:cubicBezTo>
                    <a:pt x="3952" y="0"/>
                    <a:pt x="3588" y="61"/>
                    <a:pt x="3253" y="152"/>
                  </a:cubicBezTo>
                  <a:cubicBezTo>
                    <a:pt x="1521" y="669"/>
                    <a:pt x="214" y="2402"/>
                    <a:pt x="122" y="4256"/>
                  </a:cubicBezTo>
                  <a:cubicBezTo>
                    <a:pt x="1" y="6140"/>
                    <a:pt x="1156" y="7994"/>
                    <a:pt x="2797" y="8724"/>
                  </a:cubicBezTo>
                  <a:cubicBezTo>
                    <a:pt x="2949" y="8663"/>
                    <a:pt x="3132" y="8633"/>
                    <a:pt x="3284" y="8572"/>
                  </a:cubicBezTo>
                  <a:cubicBezTo>
                    <a:pt x="2676" y="5593"/>
                    <a:pt x="2645" y="2402"/>
                    <a:pt x="4347" y="0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3064150" y="2775400"/>
              <a:ext cx="180125" cy="212800"/>
            </a:xfrm>
            <a:custGeom>
              <a:avLst/>
              <a:gdLst/>
              <a:ahLst/>
              <a:cxnLst/>
              <a:rect l="l" t="t" r="r" b="b"/>
              <a:pathLst>
                <a:path w="7205" h="8512" extrusionOk="0">
                  <a:moveTo>
                    <a:pt x="2979" y="1"/>
                  </a:moveTo>
                  <a:cubicBezTo>
                    <a:pt x="2645" y="2220"/>
                    <a:pt x="1703" y="4195"/>
                    <a:pt x="335" y="6019"/>
                  </a:cubicBezTo>
                  <a:cubicBezTo>
                    <a:pt x="183" y="6262"/>
                    <a:pt x="1" y="6566"/>
                    <a:pt x="183" y="6779"/>
                  </a:cubicBezTo>
                  <a:cubicBezTo>
                    <a:pt x="274" y="6870"/>
                    <a:pt x="365" y="6901"/>
                    <a:pt x="487" y="6931"/>
                  </a:cubicBezTo>
                  <a:cubicBezTo>
                    <a:pt x="2311" y="7478"/>
                    <a:pt x="4104" y="7964"/>
                    <a:pt x="5928" y="8512"/>
                  </a:cubicBezTo>
                  <a:cubicBezTo>
                    <a:pt x="6141" y="5989"/>
                    <a:pt x="6596" y="3496"/>
                    <a:pt x="7204" y="1065"/>
                  </a:cubicBezTo>
                  <a:cubicBezTo>
                    <a:pt x="5715" y="821"/>
                    <a:pt x="4378" y="548"/>
                    <a:pt x="2979" y="1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3120375" y="2634850"/>
              <a:ext cx="287275" cy="200000"/>
            </a:xfrm>
            <a:custGeom>
              <a:avLst/>
              <a:gdLst/>
              <a:ahLst/>
              <a:cxnLst/>
              <a:rect l="l" t="t" r="r" b="b"/>
              <a:pathLst>
                <a:path w="11491" h="8000" extrusionOk="0">
                  <a:moveTo>
                    <a:pt x="4876" y="1"/>
                  </a:moveTo>
                  <a:cubicBezTo>
                    <a:pt x="4760" y="1"/>
                    <a:pt x="4645" y="10"/>
                    <a:pt x="4530" y="30"/>
                  </a:cubicBezTo>
                  <a:cubicBezTo>
                    <a:pt x="4469" y="30"/>
                    <a:pt x="4408" y="60"/>
                    <a:pt x="4287" y="91"/>
                  </a:cubicBezTo>
                  <a:cubicBezTo>
                    <a:pt x="4145" y="81"/>
                    <a:pt x="4003" y="74"/>
                    <a:pt x="3863" y="74"/>
                  </a:cubicBezTo>
                  <a:cubicBezTo>
                    <a:pt x="3584" y="74"/>
                    <a:pt x="3314" y="101"/>
                    <a:pt x="3071" y="182"/>
                  </a:cubicBezTo>
                  <a:cubicBezTo>
                    <a:pt x="1703" y="516"/>
                    <a:pt x="730" y="1793"/>
                    <a:pt x="457" y="3161"/>
                  </a:cubicBezTo>
                  <a:cubicBezTo>
                    <a:pt x="153" y="4529"/>
                    <a:pt x="1" y="6140"/>
                    <a:pt x="366" y="7507"/>
                  </a:cubicBezTo>
                  <a:cubicBezTo>
                    <a:pt x="1099" y="7849"/>
                    <a:pt x="2033" y="7999"/>
                    <a:pt x="2962" y="7999"/>
                  </a:cubicBezTo>
                  <a:cubicBezTo>
                    <a:pt x="3766" y="7999"/>
                    <a:pt x="4566" y="7887"/>
                    <a:pt x="5229" y="7690"/>
                  </a:cubicBezTo>
                  <a:cubicBezTo>
                    <a:pt x="5411" y="7629"/>
                    <a:pt x="5655" y="7538"/>
                    <a:pt x="5837" y="7477"/>
                  </a:cubicBezTo>
                  <a:cubicBezTo>
                    <a:pt x="5928" y="7203"/>
                    <a:pt x="5958" y="6899"/>
                    <a:pt x="5989" y="6626"/>
                  </a:cubicBezTo>
                  <a:cubicBezTo>
                    <a:pt x="6019" y="6291"/>
                    <a:pt x="6141" y="5988"/>
                    <a:pt x="6384" y="5714"/>
                  </a:cubicBezTo>
                  <a:cubicBezTo>
                    <a:pt x="6524" y="5574"/>
                    <a:pt x="6744" y="5473"/>
                    <a:pt x="6964" y="5473"/>
                  </a:cubicBezTo>
                  <a:cubicBezTo>
                    <a:pt x="7078" y="5473"/>
                    <a:pt x="7192" y="5500"/>
                    <a:pt x="7296" y="5562"/>
                  </a:cubicBezTo>
                  <a:cubicBezTo>
                    <a:pt x="7478" y="5684"/>
                    <a:pt x="7539" y="5896"/>
                    <a:pt x="7539" y="6140"/>
                  </a:cubicBezTo>
                  <a:cubicBezTo>
                    <a:pt x="7539" y="6261"/>
                    <a:pt x="7539" y="6322"/>
                    <a:pt x="7509" y="6443"/>
                  </a:cubicBezTo>
                  <a:cubicBezTo>
                    <a:pt x="7813" y="6231"/>
                    <a:pt x="8086" y="5896"/>
                    <a:pt x="8299" y="5653"/>
                  </a:cubicBezTo>
                  <a:cubicBezTo>
                    <a:pt x="8355" y="5657"/>
                    <a:pt x="8412" y="5658"/>
                    <a:pt x="8468" y="5658"/>
                  </a:cubicBezTo>
                  <a:cubicBezTo>
                    <a:pt x="9416" y="5658"/>
                    <a:pt x="10364" y="5180"/>
                    <a:pt x="10852" y="4377"/>
                  </a:cubicBezTo>
                  <a:lnTo>
                    <a:pt x="10852" y="4377"/>
                  </a:lnTo>
                  <a:cubicBezTo>
                    <a:pt x="10548" y="4468"/>
                    <a:pt x="10214" y="4468"/>
                    <a:pt x="9910" y="4468"/>
                  </a:cubicBezTo>
                  <a:cubicBezTo>
                    <a:pt x="10700" y="4194"/>
                    <a:pt x="11339" y="3495"/>
                    <a:pt x="11490" y="2644"/>
                  </a:cubicBezTo>
                  <a:lnTo>
                    <a:pt x="11490" y="2644"/>
                  </a:lnTo>
                  <a:cubicBezTo>
                    <a:pt x="11153" y="2843"/>
                    <a:pt x="10763" y="2950"/>
                    <a:pt x="10364" y="2950"/>
                  </a:cubicBezTo>
                  <a:cubicBezTo>
                    <a:pt x="10153" y="2950"/>
                    <a:pt x="9938" y="2920"/>
                    <a:pt x="9728" y="2857"/>
                  </a:cubicBezTo>
                  <a:cubicBezTo>
                    <a:pt x="9910" y="2857"/>
                    <a:pt x="10062" y="2796"/>
                    <a:pt x="10183" y="2674"/>
                  </a:cubicBezTo>
                  <a:cubicBezTo>
                    <a:pt x="9454" y="2644"/>
                    <a:pt x="8785" y="2279"/>
                    <a:pt x="8238" y="1854"/>
                  </a:cubicBezTo>
                  <a:cubicBezTo>
                    <a:pt x="7661" y="1428"/>
                    <a:pt x="7144" y="942"/>
                    <a:pt x="6566" y="547"/>
                  </a:cubicBezTo>
                  <a:cubicBezTo>
                    <a:pt x="6058" y="242"/>
                    <a:pt x="5465" y="1"/>
                    <a:pt x="4876" y="1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3276925" y="2779775"/>
              <a:ext cx="25850" cy="46575"/>
            </a:xfrm>
            <a:custGeom>
              <a:avLst/>
              <a:gdLst/>
              <a:ahLst/>
              <a:cxnLst/>
              <a:rect l="l" t="t" r="r" b="b"/>
              <a:pathLst>
                <a:path w="1034" h="1863" extrusionOk="0">
                  <a:moveTo>
                    <a:pt x="618" y="1"/>
                  </a:moveTo>
                  <a:cubicBezTo>
                    <a:pt x="585" y="1"/>
                    <a:pt x="552" y="3"/>
                    <a:pt x="517" y="8"/>
                  </a:cubicBezTo>
                  <a:cubicBezTo>
                    <a:pt x="365" y="69"/>
                    <a:pt x="274" y="282"/>
                    <a:pt x="274" y="464"/>
                  </a:cubicBezTo>
                  <a:cubicBezTo>
                    <a:pt x="274" y="646"/>
                    <a:pt x="335" y="829"/>
                    <a:pt x="365" y="1042"/>
                  </a:cubicBezTo>
                  <a:cubicBezTo>
                    <a:pt x="335" y="996"/>
                    <a:pt x="289" y="973"/>
                    <a:pt x="244" y="973"/>
                  </a:cubicBezTo>
                  <a:cubicBezTo>
                    <a:pt x="198" y="973"/>
                    <a:pt x="152" y="996"/>
                    <a:pt x="122" y="1042"/>
                  </a:cubicBezTo>
                  <a:cubicBezTo>
                    <a:pt x="31" y="1102"/>
                    <a:pt x="0" y="1194"/>
                    <a:pt x="31" y="1285"/>
                  </a:cubicBezTo>
                  <a:cubicBezTo>
                    <a:pt x="61" y="1376"/>
                    <a:pt x="122" y="1406"/>
                    <a:pt x="152" y="1437"/>
                  </a:cubicBezTo>
                  <a:cubicBezTo>
                    <a:pt x="183" y="1467"/>
                    <a:pt x="213" y="1558"/>
                    <a:pt x="183" y="1619"/>
                  </a:cubicBezTo>
                  <a:cubicBezTo>
                    <a:pt x="183" y="1680"/>
                    <a:pt x="152" y="1710"/>
                    <a:pt x="122" y="1741"/>
                  </a:cubicBezTo>
                  <a:cubicBezTo>
                    <a:pt x="61" y="1801"/>
                    <a:pt x="122" y="1832"/>
                    <a:pt x="152" y="1862"/>
                  </a:cubicBezTo>
                  <a:cubicBezTo>
                    <a:pt x="183" y="1862"/>
                    <a:pt x="183" y="1862"/>
                    <a:pt x="213" y="1832"/>
                  </a:cubicBezTo>
                  <a:cubicBezTo>
                    <a:pt x="426" y="1710"/>
                    <a:pt x="517" y="1498"/>
                    <a:pt x="578" y="1285"/>
                  </a:cubicBezTo>
                  <a:cubicBezTo>
                    <a:pt x="548" y="1102"/>
                    <a:pt x="548" y="950"/>
                    <a:pt x="639" y="890"/>
                  </a:cubicBezTo>
                  <a:cubicBezTo>
                    <a:pt x="669" y="798"/>
                    <a:pt x="760" y="768"/>
                    <a:pt x="821" y="738"/>
                  </a:cubicBezTo>
                  <a:cubicBezTo>
                    <a:pt x="973" y="616"/>
                    <a:pt x="1034" y="373"/>
                    <a:pt x="973" y="221"/>
                  </a:cubicBezTo>
                  <a:cubicBezTo>
                    <a:pt x="922" y="68"/>
                    <a:pt x="786" y="1"/>
                    <a:pt x="618" y="1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3245000" y="2655350"/>
              <a:ext cx="109450" cy="80575"/>
            </a:xfrm>
            <a:custGeom>
              <a:avLst/>
              <a:gdLst/>
              <a:ahLst/>
              <a:cxnLst/>
              <a:rect l="l" t="t" r="r" b="b"/>
              <a:pathLst>
                <a:path w="4378" h="3223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335"/>
                    <a:pt x="153" y="730"/>
                    <a:pt x="244" y="1064"/>
                  </a:cubicBezTo>
                  <a:cubicBezTo>
                    <a:pt x="244" y="1155"/>
                    <a:pt x="274" y="1216"/>
                    <a:pt x="305" y="1246"/>
                  </a:cubicBezTo>
                  <a:cubicBezTo>
                    <a:pt x="358" y="1300"/>
                    <a:pt x="429" y="1324"/>
                    <a:pt x="502" y="1324"/>
                  </a:cubicBezTo>
                  <a:cubicBezTo>
                    <a:pt x="595" y="1324"/>
                    <a:pt x="692" y="1284"/>
                    <a:pt x="761" y="1216"/>
                  </a:cubicBezTo>
                  <a:cubicBezTo>
                    <a:pt x="850" y="1194"/>
                    <a:pt x="973" y="1122"/>
                    <a:pt x="1104" y="1122"/>
                  </a:cubicBezTo>
                  <a:cubicBezTo>
                    <a:pt x="1151" y="1122"/>
                    <a:pt x="1199" y="1131"/>
                    <a:pt x="1247" y="1155"/>
                  </a:cubicBezTo>
                  <a:cubicBezTo>
                    <a:pt x="1399" y="1246"/>
                    <a:pt x="1399" y="1490"/>
                    <a:pt x="1490" y="1642"/>
                  </a:cubicBezTo>
                  <a:cubicBezTo>
                    <a:pt x="1599" y="1750"/>
                    <a:pt x="1769" y="1766"/>
                    <a:pt x="1947" y="1766"/>
                  </a:cubicBezTo>
                  <a:cubicBezTo>
                    <a:pt x="2017" y="1766"/>
                    <a:pt x="2089" y="1763"/>
                    <a:pt x="2159" y="1763"/>
                  </a:cubicBezTo>
                  <a:cubicBezTo>
                    <a:pt x="2554" y="1763"/>
                    <a:pt x="2949" y="1976"/>
                    <a:pt x="3253" y="2250"/>
                  </a:cubicBezTo>
                  <a:cubicBezTo>
                    <a:pt x="3557" y="2523"/>
                    <a:pt x="3739" y="2888"/>
                    <a:pt x="3952" y="3222"/>
                  </a:cubicBezTo>
                  <a:cubicBezTo>
                    <a:pt x="4104" y="3009"/>
                    <a:pt x="4256" y="2766"/>
                    <a:pt x="4378" y="2554"/>
                  </a:cubicBezTo>
                  <a:cubicBezTo>
                    <a:pt x="2949" y="1702"/>
                    <a:pt x="1460" y="851"/>
                    <a:pt x="1" y="0"/>
                  </a:cubicBezTo>
                  <a:close/>
                </a:path>
              </a:pathLst>
            </a:custGeom>
            <a:solidFill>
              <a:srgbClr val="7D7A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707000" y="4567225"/>
              <a:ext cx="168725" cy="115225"/>
            </a:xfrm>
            <a:custGeom>
              <a:avLst/>
              <a:gdLst/>
              <a:ahLst/>
              <a:cxnLst/>
              <a:rect l="l" t="t" r="r" b="b"/>
              <a:pathLst>
                <a:path w="6749" h="4609" extrusionOk="0">
                  <a:moveTo>
                    <a:pt x="791" y="1"/>
                  </a:moveTo>
                  <a:cubicBezTo>
                    <a:pt x="791" y="730"/>
                    <a:pt x="335" y="1368"/>
                    <a:pt x="122" y="2067"/>
                  </a:cubicBezTo>
                  <a:cubicBezTo>
                    <a:pt x="61" y="2219"/>
                    <a:pt x="61" y="2432"/>
                    <a:pt x="61" y="2645"/>
                  </a:cubicBezTo>
                  <a:cubicBezTo>
                    <a:pt x="1" y="3101"/>
                    <a:pt x="1" y="3587"/>
                    <a:pt x="153" y="4043"/>
                  </a:cubicBezTo>
                  <a:cubicBezTo>
                    <a:pt x="796" y="4401"/>
                    <a:pt x="1514" y="4609"/>
                    <a:pt x="2263" y="4609"/>
                  </a:cubicBezTo>
                  <a:cubicBezTo>
                    <a:pt x="2469" y="4609"/>
                    <a:pt x="2678" y="4593"/>
                    <a:pt x="2888" y="4560"/>
                  </a:cubicBezTo>
                  <a:lnTo>
                    <a:pt x="2979" y="4104"/>
                  </a:lnTo>
                  <a:cubicBezTo>
                    <a:pt x="3358" y="4015"/>
                    <a:pt x="3655" y="3959"/>
                    <a:pt x="3965" y="3959"/>
                  </a:cubicBezTo>
                  <a:cubicBezTo>
                    <a:pt x="4079" y="3959"/>
                    <a:pt x="4195" y="3966"/>
                    <a:pt x="4317" y="3982"/>
                  </a:cubicBezTo>
                  <a:cubicBezTo>
                    <a:pt x="4712" y="4056"/>
                    <a:pt x="4927" y="4151"/>
                    <a:pt x="5156" y="4151"/>
                  </a:cubicBezTo>
                  <a:cubicBezTo>
                    <a:pt x="5209" y="4151"/>
                    <a:pt x="5263" y="4146"/>
                    <a:pt x="5320" y="4134"/>
                  </a:cubicBezTo>
                  <a:cubicBezTo>
                    <a:pt x="5563" y="4104"/>
                    <a:pt x="5745" y="3982"/>
                    <a:pt x="5989" y="3891"/>
                  </a:cubicBezTo>
                  <a:cubicBezTo>
                    <a:pt x="6262" y="3770"/>
                    <a:pt x="6566" y="3466"/>
                    <a:pt x="6627" y="3192"/>
                  </a:cubicBezTo>
                  <a:cubicBezTo>
                    <a:pt x="6748" y="2827"/>
                    <a:pt x="6566" y="2675"/>
                    <a:pt x="6232" y="2493"/>
                  </a:cubicBezTo>
                  <a:cubicBezTo>
                    <a:pt x="5897" y="2280"/>
                    <a:pt x="5350" y="2219"/>
                    <a:pt x="4986" y="2189"/>
                  </a:cubicBezTo>
                  <a:cubicBezTo>
                    <a:pt x="4590" y="2128"/>
                    <a:pt x="4256" y="2037"/>
                    <a:pt x="3922" y="1824"/>
                  </a:cubicBezTo>
                  <a:cubicBezTo>
                    <a:pt x="3557" y="1642"/>
                    <a:pt x="3283" y="1277"/>
                    <a:pt x="3405" y="882"/>
                  </a:cubicBezTo>
                  <a:cubicBezTo>
                    <a:pt x="2432" y="821"/>
                    <a:pt x="1672" y="456"/>
                    <a:pt x="791" y="1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722950" y="4582425"/>
              <a:ext cx="64625" cy="34575"/>
            </a:xfrm>
            <a:custGeom>
              <a:avLst/>
              <a:gdLst/>
              <a:ahLst/>
              <a:cxnLst/>
              <a:rect l="l" t="t" r="r" b="b"/>
              <a:pathLst>
                <a:path w="2585" h="1383" extrusionOk="0">
                  <a:moveTo>
                    <a:pt x="305" y="0"/>
                  </a:moveTo>
                  <a:cubicBezTo>
                    <a:pt x="183" y="152"/>
                    <a:pt x="123" y="304"/>
                    <a:pt x="31" y="517"/>
                  </a:cubicBezTo>
                  <a:cubicBezTo>
                    <a:pt x="1" y="700"/>
                    <a:pt x="1" y="882"/>
                    <a:pt x="123" y="1034"/>
                  </a:cubicBezTo>
                  <a:cubicBezTo>
                    <a:pt x="244" y="1186"/>
                    <a:pt x="366" y="1277"/>
                    <a:pt x="578" y="1307"/>
                  </a:cubicBezTo>
                  <a:cubicBezTo>
                    <a:pt x="763" y="1358"/>
                    <a:pt x="955" y="1383"/>
                    <a:pt x="1148" y="1383"/>
                  </a:cubicBezTo>
                  <a:cubicBezTo>
                    <a:pt x="1653" y="1383"/>
                    <a:pt x="2167" y="1212"/>
                    <a:pt x="2585" y="882"/>
                  </a:cubicBezTo>
                  <a:cubicBezTo>
                    <a:pt x="1855" y="548"/>
                    <a:pt x="1095" y="213"/>
                    <a:pt x="305" y="0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703200" y="3514775"/>
              <a:ext cx="395175" cy="1095950"/>
            </a:xfrm>
            <a:custGeom>
              <a:avLst/>
              <a:gdLst/>
              <a:ahLst/>
              <a:cxnLst/>
              <a:rect l="l" t="t" r="r" b="b"/>
              <a:pathLst>
                <a:path w="15807" h="43838" extrusionOk="0">
                  <a:moveTo>
                    <a:pt x="4256" y="1"/>
                  </a:moveTo>
                  <a:cubicBezTo>
                    <a:pt x="669" y="8511"/>
                    <a:pt x="3040" y="11065"/>
                    <a:pt x="3375" y="17296"/>
                  </a:cubicBezTo>
                  <a:cubicBezTo>
                    <a:pt x="3709" y="23496"/>
                    <a:pt x="4378" y="28876"/>
                    <a:pt x="2098" y="34712"/>
                  </a:cubicBezTo>
                  <a:cubicBezTo>
                    <a:pt x="1703" y="35624"/>
                    <a:pt x="1216" y="38968"/>
                    <a:pt x="761" y="40184"/>
                  </a:cubicBezTo>
                  <a:cubicBezTo>
                    <a:pt x="365" y="41095"/>
                    <a:pt x="1" y="41582"/>
                    <a:pt x="578" y="42403"/>
                  </a:cubicBezTo>
                  <a:cubicBezTo>
                    <a:pt x="1033" y="43109"/>
                    <a:pt x="2326" y="43837"/>
                    <a:pt x="3273" y="43837"/>
                  </a:cubicBezTo>
                  <a:cubicBezTo>
                    <a:pt x="3467" y="43837"/>
                    <a:pt x="3646" y="43807"/>
                    <a:pt x="3800" y="43740"/>
                  </a:cubicBezTo>
                  <a:cubicBezTo>
                    <a:pt x="6353" y="37205"/>
                    <a:pt x="9332" y="30822"/>
                    <a:pt x="11703" y="24226"/>
                  </a:cubicBezTo>
                  <a:cubicBezTo>
                    <a:pt x="14043" y="17600"/>
                    <a:pt x="15806" y="10639"/>
                    <a:pt x="15654" y="3618"/>
                  </a:cubicBezTo>
                  <a:cubicBezTo>
                    <a:pt x="11855" y="2402"/>
                    <a:pt x="8056" y="1217"/>
                    <a:pt x="4256" y="1"/>
                  </a:cubicBezTo>
                  <a:close/>
                </a:path>
              </a:pathLst>
            </a:custGeom>
            <a:solidFill>
              <a:srgbClr val="7D7A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764750" y="3539100"/>
              <a:ext cx="333625" cy="1071675"/>
            </a:xfrm>
            <a:custGeom>
              <a:avLst/>
              <a:gdLst/>
              <a:ahLst/>
              <a:cxnLst/>
              <a:rect l="l" t="t" r="r" b="b"/>
              <a:pathLst>
                <a:path w="13345" h="42867" extrusionOk="0">
                  <a:moveTo>
                    <a:pt x="4834" y="0"/>
                  </a:moveTo>
                  <a:cubicBezTo>
                    <a:pt x="1034" y="8450"/>
                    <a:pt x="4530" y="17964"/>
                    <a:pt x="3800" y="26748"/>
                  </a:cubicBezTo>
                  <a:cubicBezTo>
                    <a:pt x="3314" y="32372"/>
                    <a:pt x="1946" y="37630"/>
                    <a:pt x="1" y="42737"/>
                  </a:cubicBezTo>
                  <a:cubicBezTo>
                    <a:pt x="268" y="42820"/>
                    <a:pt x="544" y="42867"/>
                    <a:pt x="800" y="42867"/>
                  </a:cubicBezTo>
                  <a:cubicBezTo>
                    <a:pt x="1009" y="42867"/>
                    <a:pt x="1204" y="42835"/>
                    <a:pt x="1369" y="42767"/>
                  </a:cubicBezTo>
                  <a:cubicBezTo>
                    <a:pt x="3922" y="36232"/>
                    <a:pt x="6931" y="29849"/>
                    <a:pt x="9271" y="23253"/>
                  </a:cubicBezTo>
                  <a:cubicBezTo>
                    <a:pt x="11581" y="16596"/>
                    <a:pt x="13344" y="9636"/>
                    <a:pt x="13192" y="2645"/>
                  </a:cubicBezTo>
                  <a:cubicBezTo>
                    <a:pt x="10396" y="1763"/>
                    <a:pt x="7600" y="851"/>
                    <a:pt x="4834" y="0"/>
                  </a:cubicBezTo>
                  <a:close/>
                </a:path>
              </a:pathLst>
            </a:custGeom>
            <a:solidFill>
              <a:srgbClr val="747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738925" y="3536825"/>
              <a:ext cx="357925" cy="902775"/>
            </a:xfrm>
            <a:custGeom>
              <a:avLst/>
              <a:gdLst/>
              <a:ahLst/>
              <a:cxnLst/>
              <a:rect l="l" t="t" r="r" b="b"/>
              <a:pathLst>
                <a:path w="14317" h="36111" extrusionOk="0">
                  <a:moveTo>
                    <a:pt x="5563" y="0"/>
                  </a:moveTo>
                  <a:lnTo>
                    <a:pt x="5563" y="0"/>
                  </a:lnTo>
                  <a:cubicBezTo>
                    <a:pt x="0" y="10274"/>
                    <a:pt x="8116" y="20608"/>
                    <a:pt x="5775" y="31460"/>
                  </a:cubicBezTo>
                  <a:cubicBezTo>
                    <a:pt x="5563" y="32949"/>
                    <a:pt x="5411" y="34530"/>
                    <a:pt x="5107" y="36110"/>
                  </a:cubicBezTo>
                  <a:cubicBezTo>
                    <a:pt x="6870" y="31855"/>
                    <a:pt x="8663" y="27660"/>
                    <a:pt x="10244" y="23344"/>
                  </a:cubicBezTo>
                  <a:cubicBezTo>
                    <a:pt x="12584" y="16718"/>
                    <a:pt x="14317" y="9757"/>
                    <a:pt x="14165" y="2736"/>
                  </a:cubicBezTo>
                  <a:cubicBezTo>
                    <a:pt x="11338" y="1824"/>
                    <a:pt x="8450" y="912"/>
                    <a:pt x="5563" y="0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957000" y="4691575"/>
              <a:ext cx="205200" cy="125750"/>
            </a:xfrm>
            <a:custGeom>
              <a:avLst/>
              <a:gdLst/>
              <a:ahLst/>
              <a:cxnLst/>
              <a:rect l="l" t="t" r="r" b="b"/>
              <a:pathLst>
                <a:path w="8208" h="5030" extrusionOk="0">
                  <a:moveTo>
                    <a:pt x="724" y="1"/>
                  </a:moveTo>
                  <a:cubicBezTo>
                    <a:pt x="514" y="1"/>
                    <a:pt x="303" y="13"/>
                    <a:pt x="92" y="42"/>
                  </a:cubicBezTo>
                  <a:cubicBezTo>
                    <a:pt x="92" y="802"/>
                    <a:pt x="1" y="1622"/>
                    <a:pt x="62" y="2382"/>
                  </a:cubicBezTo>
                  <a:cubicBezTo>
                    <a:pt x="62" y="2534"/>
                    <a:pt x="92" y="2625"/>
                    <a:pt x="122" y="2777"/>
                  </a:cubicBezTo>
                  <a:cubicBezTo>
                    <a:pt x="122" y="3173"/>
                    <a:pt x="214" y="3598"/>
                    <a:pt x="274" y="3963"/>
                  </a:cubicBezTo>
                  <a:cubicBezTo>
                    <a:pt x="335" y="4145"/>
                    <a:pt x="366" y="4388"/>
                    <a:pt x="487" y="4540"/>
                  </a:cubicBezTo>
                  <a:cubicBezTo>
                    <a:pt x="639" y="4753"/>
                    <a:pt x="882" y="4844"/>
                    <a:pt x="1156" y="4905"/>
                  </a:cubicBezTo>
                  <a:cubicBezTo>
                    <a:pt x="1463" y="4989"/>
                    <a:pt x="1776" y="5030"/>
                    <a:pt x="2086" y="5030"/>
                  </a:cubicBezTo>
                  <a:cubicBezTo>
                    <a:pt x="2788" y="5030"/>
                    <a:pt x="3474" y="4819"/>
                    <a:pt x="4043" y="4419"/>
                  </a:cubicBezTo>
                  <a:cubicBezTo>
                    <a:pt x="4165" y="4358"/>
                    <a:pt x="4226" y="4267"/>
                    <a:pt x="4317" y="4145"/>
                  </a:cubicBezTo>
                  <a:cubicBezTo>
                    <a:pt x="4347" y="4084"/>
                    <a:pt x="4347" y="3993"/>
                    <a:pt x="4347" y="3902"/>
                  </a:cubicBezTo>
                  <a:cubicBezTo>
                    <a:pt x="4621" y="3780"/>
                    <a:pt x="4895" y="3659"/>
                    <a:pt x="5198" y="3598"/>
                  </a:cubicBezTo>
                  <a:cubicBezTo>
                    <a:pt x="5837" y="3385"/>
                    <a:pt x="6110" y="3325"/>
                    <a:pt x="6718" y="3021"/>
                  </a:cubicBezTo>
                  <a:cubicBezTo>
                    <a:pt x="7326" y="2747"/>
                    <a:pt x="8208" y="2078"/>
                    <a:pt x="7934" y="1410"/>
                  </a:cubicBezTo>
                  <a:cubicBezTo>
                    <a:pt x="7752" y="1014"/>
                    <a:pt x="7296" y="771"/>
                    <a:pt x="6840" y="711"/>
                  </a:cubicBezTo>
                  <a:cubicBezTo>
                    <a:pt x="6688" y="680"/>
                    <a:pt x="6536" y="670"/>
                    <a:pt x="6384" y="670"/>
                  </a:cubicBezTo>
                  <a:cubicBezTo>
                    <a:pt x="6080" y="670"/>
                    <a:pt x="5776" y="711"/>
                    <a:pt x="5472" y="711"/>
                  </a:cubicBezTo>
                  <a:cubicBezTo>
                    <a:pt x="3863" y="711"/>
                    <a:pt x="2301" y="1"/>
                    <a:pt x="724" y="1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958525" y="4695650"/>
              <a:ext cx="120100" cy="50175"/>
            </a:xfrm>
            <a:custGeom>
              <a:avLst/>
              <a:gdLst/>
              <a:ahLst/>
              <a:cxnLst/>
              <a:rect l="l" t="t" r="r" b="b"/>
              <a:pathLst>
                <a:path w="4804" h="2007" extrusionOk="0">
                  <a:moveTo>
                    <a:pt x="609" y="0"/>
                  </a:moveTo>
                  <a:cubicBezTo>
                    <a:pt x="244" y="122"/>
                    <a:pt x="1" y="608"/>
                    <a:pt x="122" y="1003"/>
                  </a:cubicBezTo>
                  <a:cubicBezTo>
                    <a:pt x="244" y="1368"/>
                    <a:pt x="578" y="1672"/>
                    <a:pt x="943" y="1824"/>
                  </a:cubicBezTo>
                  <a:cubicBezTo>
                    <a:pt x="1338" y="1976"/>
                    <a:pt x="1733" y="2007"/>
                    <a:pt x="2159" y="2007"/>
                  </a:cubicBezTo>
                  <a:cubicBezTo>
                    <a:pt x="2858" y="2007"/>
                    <a:pt x="3527" y="1976"/>
                    <a:pt x="4165" y="1794"/>
                  </a:cubicBezTo>
                  <a:cubicBezTo>
                    <a:pt x="4347" y="1763"/>
                    <a:pt x="4499" y="1703"/>
                    <a:pt x="4590" y="1611"/>
                  </a:cubicBezTo>
                  <a:cubicBezTo>
                    <a:pt x="4712" y="1490"/>
                    <a:pt x="4803" y="1338"/>
                    <a:pt x="4742" y="1186"/>
                  </a:cubicBezTo>
                  <a:cubicBezTo>
                    <a:pt x="4715" y="1050"/>
                    <a:pt x="4590" y="938"/>
                    <a:pt x="4455" y="938"/>
                  </a:cubicBezTo>
                  <a:cubicBezTo>
                    <a:pt x="4440" y="938"/>
                    <a:pt x="4424" y="939"/>
                    <a:pt x="4408" y="943"/>
                  </a:cubicBezTo>
                  <a:lnTo>
                    <a:pt x="609" y="0"/>
                  </a:ln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783000" y="3490475"/>
              <a:ext cx="354125" cy="1244900"/>
            </a:xfrm>
            <a:custGeom>
              <a:avLst/>
              <a:gdLst/>
              <a:ahLst/>
              <a:cxnLst/>
              <a:rect l="l" t="t" r="r" b="b"/>
              <a:pathLst>
                <a:path w="14165" h="49796" extrusionOk="0">
                  <a:moveTo>
                    <a:pt x="1976" y="0"/>
                  </a:moveTo>
                  <a:lnTo>
                    <a:pt x="1733" y="2553"/>
                  </a:lnTo>
                  <a:cubicBezTo>
                    <a:pt x="0" y="12584"/>
                    <a:pt x="2462" y="13860"/>
                    <a:pt x="5137" y="22402"/>
                  </a:cubicBezTo>
                  <a:cubicBezTo>
                    <a:pt x="5958" y="25107"/>
                    <a:pt x="7295" y="32037"/>
                    <a:pt x="6900" y="34803"/>
                  </a:cubicBezTo>
                  <a:cubicBezTo>
                    <a:pt x="6535" y="37599"/>
                    <a:pt x="6900" y="42554"/>
                    <a:pt x="6991" y="48907"/>
                  </a:cubicBezTo>
                  <a:cubicBezTo>
                    <a:pt x="7897" y="49564"/>
                    <a:pt x="8679" y="49796"/>
                    <a:pt x="9512" y="49796"/>
                  </a:cubicBezTo>
                  <a:cubicBezTo>
                    <a:pt x="10104" y="49796"/>
                    <a:pt x="10722" y="49679"/>
                    <a:pt x="11429" y="49514"/>
                  </a:cubicBezTo>
                  <a:cubicBezTo>
                    <a:pt x="12462" y="41976"/>
                    <a:pt x="13709" y="34317"/>
                    <a:pt x="13952" y="27174"/>
                  </a:cubicBezTo>
                  <a:cubicBezTo>
                    <a:pt x="14165" y="19453"/>
                    <a:pt x="13374" y="12341"/>
                    <a:pt x="13374" y="3951"/>
                  </a:cubicBezTo>
                  <a:cubicBezTo>
                    <a:pt x="9544" y="3344"/>
                    <a:pt x="5502" y="1581"/>
                    <a:pt x="1976" y="0"/>
                  </a:cubicBezTo>
                  <a:close/>
                </a:path>
              </a:pathLst>
            </a:custGeom>
            <a:solidFill>
              <a:srgbClr val="7D7A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783000" y="3490475"/>
              <a:ext cx="253825" cy="1243200"/>
            </a:xfrm>
            <a:custGeom>
              <a:avLst/>
              <a:gdLst/>
              <a:ahLst/>
              <a:cxnLst/>
              <a:rect l="l" t="t" r="r" b="b"/>
              <a:pathLst>
                <a:path w="10153" h="49728" extrusionOk="0">
                  <a:moveTo>
                    <a:pt x="1976" y="0"/>
                  </a:moveTo>
                  <a:lnTo>
                    <a:pt x="1733" y="2523"/>
                  </a:lnTo>
                  <a:cubicBezTo>
                    <a:pt x="0" y="12553"/>
                    <a:pt x="2462" y="13860"/>
                    <a:pt x="5076" y="22371"/>
                  </a:cubicBezTo>
                  <a:cubicBezTo>
                    <a:pt x="5927" y="25107"/>
                    <a:pt x="7234" y="31976"/>
                    <a:pt x="6870" y="34773"/>
                  </a:cubicBezTo>
                  <a:cubicBezTo>
                    <a:pt x="6474" y="37569"/>
                    <a:pt x="6870" y="42493"/>
                    <a:pt x="6930" y="48846"/>
                  </a:cubicBezTo>
                  <a:cubicBezTo>
                    <a:pt x="7660" y="49393"/>
                    <a:pt x="8298" y="49666"/>
                    <a:pt x="8997" y="49727"/>
                  </a:cubicBezTo>
                  <a:cubicBezTo>
                    <a:pt x="9636" y="41855"/>
                    <a:pt x="10152" y="33952"/>
                    <a:pt x="9484" y="26019"/>
                  </a:cubicBezTo>
                  <a:cubicBezTo>
                    <a:pt x="8815" y="18359"/>
                    <a:pt x="5198" y="10031"/>
                    <a:pt x="7295" y="2219"/>
                  </a:cubicBezTo>
                  <a:cubicBezTo>
                    <a:pt x="5471" y="1550"/>
                    <a:pt x="3648" y="760"/>
                    <a:pt x="1976" y="0"/>
                  </a:cubicBezTo>
                  <a:close/>
                </a:path>
              </a:pathLst>
            </a:custGeom>
            <a:solidFill>
              <a:srgbClr val="747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3045925" y="3650800"/>
              <a:ext cx="75250" cy="1070700"/>
            </a:xfrm>
            <a:custGeom>
              <a:avLst/>
              <a:gdLst/>
              <a:ahLst/>
              <a:cxnLst/>
              <a:rect l="l" t="t" r="r" b="b"/>
              <a:pathLst>
                <a:path w="3010" h="42828" extrusionOk="0">
                  <a:moveTo>
                    <a:pt x="851" y="0"/>
                  </a:moveTo>
                  <a:lnTo>
                    <a:pt x="547" y="31"/>
                  </a:lnTo>
                  <a:cubicBezTo>
                    <a:pt x="1854" y="13922"/>
                    <a:pt x="2857" y="28694"/>
                    <a:pt x="0" y="42828"/>
                  </a:cubicBezTo>
                  <a:cubicBezTo>
                    <a:pt x="122" y="42828"/>
                    <a:pt x="122" y="42797"/>
                    <a:pt x="243" y="42737"/>
                  </a:cubicBezTo>
                  <a:cubicBezTo>
                    <a:pt x="3009" y="28633"/>
                    <a:pt x="1915" y="14104"/>
                    <a:pt x="851" y="0"/>
                  </a:cubicBezTo>
                  <a:close/>
                </a:path>
              </a:pathLst>
            </a:custGeom>
            <a:solidFill>
              <a:srgbClr val="A3A1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915975" y="2926475"/>
              <a:ext cx="471925" cy="567050"/>
            </a:xfrm>
            <a:custGeom>
              <a:avLst/>
              <a:gdLst/>
              <a:ahLst/>
              <a:cxnLst/>
              <a:rect l="l" t="t" r="r" b="b"/>
              <a:pathLst>
                <a:path w="18877" h="22682" extrusionOk="0">
                  <a:moveTo>
                    <a:pt x="3167" y="0"/>
                  </a:moveTo>
                  <a:cubicBezTo>
                    <a:pt x="2022" y="0"/>
                    <a:pt x="924" y="921"/>
                    <a:pt x="487" y="2013"/>
                  </a:cubicBezTo>
                  <a:cubicBezTo>
                    <a:pt x="0" y="3228"/>
                    <a:pt x="122" y="4627"/>
                    <a:pt x="365" y="5903"/>
                  </a:cubicBezTo>
                  <a:cubicBezTo>
                    <a:pt x="1064" y="9520"/>
                    <a:pt x="2614" y="12894"/>
                    <a:pt x="4712" y="15934"/>
                  </a:cubicBezTo>
                  <a:cubicBezTo>
                    <a:pt x="5532" y="17119"/>
                    <a:pt x="6444" y="18305"/>
                    <a:pt x="7539" y="19217"/>
                  </a:cubicBezTo>
                  <a:cubicBezTo>
                    <a:pt x="10396" y="21527"/>
                    <a:pt x="14195" y="22134"/>
                    <a:pt x="17812" y="22682"/>
                  </a:cubicBezTo>
                  <a:cubicBezTo>
                    <a:pt x="18147" y="21861"/>
                    <a:pt x="18542" y="21101"/>
                    <a:pt x="18876" y="20311"/>
                  </a:cubicBezTo>
                  <a:cubicBezTo>
                    <a:pt x="14773" y="18122"/>
                    <a:pt x="11399" y="14627"/>
                    <a:pt x="9332" y="10463"/>
                  </a:cubicBezTo>
                  <a:cubicBezTo>
                    <a:pt x="7903" y="7575"/>
                    <a:pt x="7143" y="4383"/>
                    <a:pt x="6323" y="1283"/>
                  </a:cubicBezTo>
                  <a:lnTo>
                    <a:pt x="3557" y="37"/>
                  </a:lnTo>
                  <a:cubicBezTo>
                    <a:pt x="3427" y="12"/>
                    <a:pt x="3296" y="0"/>
                    <a:pt x="3167" y="0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3318725" y="3284525"/>
              <a:ext cx="256100" cy="304000"/>
            </a:xfrm>
            <a:custGeom>
              <a:avLst/>
              <a:gdLst/>
              <a:ahLst/>
              <a:cxnLst/>
              <a:rect l="l" t="t" r="r" b="b"/>
              <a:pathLst>
                <a:path w="10244" h="12160" extrusionOk="0">
                  <a:moveTo>
                    <a:pt x="2949" y="1"/>
                  </a:moveTo>
                  <a:lnTo>
                    <a:pt x="0" y="12159"/>
                  </a:lnTo>
                  <a:lnTo>
                    <a:pt x="7265" y="12159"/>
                  </a:lnTo>
                  <a:lnTo>
                    <a:pt x="10244" y="1"/>
                  </a:ln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3338475" y="3284525"/>
              <a:ext cx="216600" cy="256125"/>
            </a:xfrm>
            <a:custGeom>
              <a:avLst/>
              <a:gdLst/>
              <a:ahLst/>
              <a:cxnLst/>
              <a:rect l="l" t="t" r="r" b="b"/>
              <a:pathLst>
                <a:path w="8664" h="10245" extrusionOk="0">
                  <a:moveTo>
                    <a:pt x="2523" y="1"/>
                  </a:moveTo>
                  <a:lnTo>
                    <a:pt x="0" y="10244"/>
                  </a:lnTo>
                  <a:lnTo>
                    <a:pt x="6171" y="10244"/>
                  </a:lnTo>
                  <a:lnTo>
                    <a:pt x="86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3343025" y="3283775"/>
              <a:ext cx="212050" cy="237100"/>
            </a:xfrm>
            <a:custGeom>
              <a:avLst/>
              <a:gdLst/>
              <a:ahLst/>
              <a:cxnLst/>
              <a:rect l="l" t="t" r="r" b="b"/>
              <a:pathLst>
                <a:path w="8482" h="9484" extrusionOk="0">
                  <a:moveTo>
                    <a:pt x="2341" y="0"/>
                  </a:moveTo>
                  <a:lnTo>
                    <a:pt x="2341" y="31"/>
                  </a:lnTo>
                  <a:lnTo>
                    <a:pt x="1" y="9484"/>
                  </a:lnTo>
                  <a:cubicBezTo>
                    <a:pt x="1977" y="7143"/>
                    <a:pt x="4226" y="5441"/>
                    <a:pt x="7144" y="5380"/>
                  </a:cubicBezTo>
                  <a:lnTo>
                    <a:pt x="8481" y="0"/>
                  </a:lnTo>
                  <a:close/>
                </a:path>
              </a:pathLst>
            </a:custGeom>
            <a:solidFill>
              <a:srgbClr val="D9D8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3018550" y="2868875"/>
              <a:ext cx="224950" cy="115525"/>
            </a:xfrm>
            <a:custGeom>
              <a:avLst/>
              <a:gdLst/>
              <a:ahLst/>
              <a:cxnLst/>
              <a:rect l="l" t="t" r="r" b="b"/>
              <a:pathLst>
                <a:path w="8998" h="4621" extrusionOk="0">
                  <a:moveTo>
                    <a:pt x="1855" y="0"/>
                  </a:moveTo>
                  <a:cubicBezTo>
                    <a:pt x="1460" y="912"/>
                    <a:pt x="822" y="1672"/>
                    <a:pt x="1" y="2189"/>
                  </a:cubicBezTo>
                  <a:lnTo>
                    <a:pt x="609" y="2098"/>
                  </a:lnTo>
                  <a:cubicBezTo>
                    <a:pt x="648" y="2097"/>
                    <a:pt x="686" y="2097"/>
                    <a:pt x="725" y="2097"/>
                  </a:cubicBezTo>
                  <a:cubicBezTo>
                    <a:pt x="2297" y="2097"/>
                    <a:pt x="3867" y="2689"/>
                    <a:pt x="5351" y="3253"/>
                  </a:cubicBezTo>
                  <a:lnTo>
                    <a:pt x="8998" y="4621"/>
                  </a:lnTo>
                  <a:cubicBezTo>
                    <a:pt x="7630" y="1976"/>
                    <a:pt x="4803" y="213"/>
                    <a:pt x="1855" y="0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699400" y="2907950"/>
              <a:ext cx="629225" cy="824950"/>
            </a:xfrm>
            <a:custGeom>
              <a:avLst/>
              <a:gdLst/>
              <a:ahLst/>
              <a:cxnLst/>
              <a:rect l="l" t="t" r="r" b="b"/>
              <a:pathLst>
                <a:path w="25169" h="32998" extrusionOk="0">
                  <a:moveTo>
                    <a:pt x="13710" y="1"/>
                  </a:moveTo>
                  <a:cubicBezTo>
                    <a:pt x="12844" y="1"/>
                    <a:pt x="12008" y="191"/>
                    <a:pt x="11277" y="687"/>
                  </a:cubicBezTo>
                  <a:cubicBezTo>
                    <a:pt x="10214" y="1416"/>
                    <a:pt x="8967" y="2814"/>
                    <a:pt x="8329" y="3909"/>
                  </a:cubicBezTo>
                  <a:cubicBezTo>
                    <a:pt x="4712" y="9927"/>
                    <a:pt x="5198" y="12115"/>
                    <a:pt x="3344" y="22480"/>
                  </a:cubicBezTo>
                  <a:cubicBezTo>
                    <a:pt x="3192" y="23331"/>
                    <a:pt x="426" y="29259"/>
                    <a:pt x="1" y="31113"/>
                  </a:cubicBezTo>
                  <a:cubicBezTo>
                    <a:pt x="913" y="31447"/>
                    <a:pt x="1824" y="31751"/>
                    <a:pt x="2767" y="31994"/>
                  </a:cubicBezTo>
                  <a:cubicBezTo>
                    <a:pt x="3192" y="29471"/>
                    <a:pt x="3861" y="27100"/>
                    <a:pt x="4803" y="24882"/>
                  </a:cubicBezTo>
                  <a:lnTo>
                    <a:pt x="4803" y="24882"/>
                  </a:lnTo>
                  <a:cubicBezTo>
                    <a:pt x="4803" y="27708"/>
                    <a:pt x="4013" y="29654"/>
                    <a:pt x="4165" y="32329"/>
                  </a:cubicBezTo>
                  <a:cubicBezTo>
                    <a:pt x="6356" y="32806"/>
                    <a:pt x="8613" y="32997"/>
                    <a:pt x="10900" y="32997"/>
                  </a:cubicBezTo>
                  <a:cubicBezTo>
                    <a:pt x="13277" y="32997"/>
                    <a:pt x="15685" y="32790"/>
                    <a:pt x="18086" y="32480"/>
                  </a:cubicBezTo>
                  <a:cubicBezTo>
                    <a:pt x="18208" y="31265"/>
                    <a:pt x="17691" y="28651"/>
                    <a:pt x="17904" y="24578"/>
                  </a:cubicBezTo>
                  <a:cubicBezTo>
                    <a:pt x="17995" y="21325"/>
                    <a:pt x="18117" y="22541"/>
                    <a:pt x="18208" y="21538"/>
                  </a:cubicBezTo>
                  <a:cubicBezTo>
                    <a:pt x="18390" y="19076"/>
                    <a:pt x="19180" y="18286"/>
                    <a:pt x="20396" y="16128"/>
                  </a:cubicBezTo>
                  <a:cubicBezTo>
                    <a:pt x="21308" y="14486"/>
                    <a:pt x="22767" y="11690"/>
                    <a:pt x="23709" y="10109"/>
                  </a:cubicBezTo>
                  <a:cubicBezTo>
                    <a:pt x="24652" y="8529"/>
                    <a:pt x="25168" y="6371"/>
                    <a:pt x="24196" y="4760"/>
                  </a:cubicBezTo>
                  <a:cubicBezTo>
                    <a:pt x="23588" y="3757"/>
                    <a:pt x="22554" y="3118"/>
                    <a:pt x="21551" y="2571"/>
                  </a:cubicBezTo>
                  <a:cubicBezTo>
                    <a:pt x="20031" y="1781"/>
                    <a:pt x="18420" y="1143"/>
                    <a:pt x="16840" y="626"/>
                  </a:cubicBezTo>
                  <a:cubicBezTo>
                    <a:pt x="15843" y="277"/>
                    <a:pt x="14755" y="1"/>
                    <a:pt x="13710" y="1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3027675" y="2912950"/>
              <a:ext cx="161875" cy="45625"/>
            </a:xfrm>
            <a:custGeom>
              <a:avLst/>
              <a:gdLst/>
              <a:ahLst/>
              <a:cxnLst/>
              <a:rect l="l" t="t" r="r" b="b"/>
              <a:pathLst>
                <a:path w="6475" h="1825" extrusionOk="0">
                  <a:moveTo>
                    <a:pt x="700" y="0"/>
                  </a:moveTo>
                  <a:cubicBezTo>
                    <a:pt x="548" y="0"/>
                    <a:pt x="396" y="0"/>
                    <a:pt x="244" y="61"/>
                  </a:cubicBezTo>
                  <a:cubicBezTo>
                    <a:pt x="92" y="152"/>
                    <a:pt x="1" y="335"/>
                    <a:pt x="122" y="487"/>
                  </a:cubicBezTo>
                  <a:cubicBezTo>
                    <a:pt x="213" y="578"/>
                    <a:pt x="365" y="608"/>
                    <a:pt x="457" y="608"/>
                  </a:cubicBezTo>
                  <a:cubicBezTo>
                    <a:pt x="2523" y="760"/>
                    <a:pt x="4530" y="1186"/>
                    <a:pt x="6475" y="1824"/>
                  </a:cubicBezTo>
                  <a:cubicBezTo>
                    <a:pt x="4773" y="669"/>
                    <a:pt x="2736" y="31"/>
                    <a:pt x="700" y="0"/>
                  </a:cubicBezTo>
                  <a:close/>
                </a:path>
              </a:pathLst>
            </a:custGeom>
            <a:solidFill>
              <a:srgbClr val="829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939525" y="2918275"/>
              <a:ext cx="72975" cy="60050"/>
            </a:xfrm>
            <a:custGeom>
              <a:avLst/>
              <a:gdLst/>
              <a:ahLst/>
              <a:cxnLst/>
              <a:rect l="l" t="t" r="r" b="b"/>
              <a:pathLst>
                <a:path w="2919" h="2402" extrusionOk="0">
                  <a:moveTo>
                    <a:pt x="2919" y="0"/>
                  </a:moveTo>
                  <a:cubicBezTo>
                    <a:pt x="1703" y="395"/>
                    <a:pt x="609" y="1277"/>
                    <a:pt x="1" y="2401"/>
                  </a:cubicBezTo>
                  <a:cubicBezTo>
                    <a:pt x="1004" y="1611"/>
                    <a:pt x="1976" y="821"/>
                    <a:pt x="2919" y="0"/>
                  </a:cubicBezTo>
                  <a:close/>
                </a:path>
              </a:pathLst>
            </a:custGeom>
            <a:solidFill>
              <a:srgbClr val="747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3216900" y="3014775"/>
              <a:ext cx="41050" cy="55500"/>
            </a:xfrm>
            <a:custGeom>
              <a:avLst/>
              <a:gdLst/>
              <a:ahLst/>
              <a:cxnLst/>
              <a:rect l="l" t="t" r="r" b="b"/>
              <a:pathLst>
                <a:path w="1642" h="2220" extrusionOk="0">
                  <a:moveTo>
                    <a:pt x="1642" y="0"/>
                  </a:moveTo>
                  <a:lnTo>
                    <a:pt x="1642" y="0"/>
                  </a:lnTo>
                  <a:cubicBezTo>
                    <a:pt x="790" y="456"/>
                    <a:pt x="183" y="1277"/>
                    <a:pt x="0" y="2219"/>
                  </a:cubicBezTo>
                  <a:cubicBezTo>
                    <a:pt x="547" y="1459"/>
                    <a:pt x="1094" y="760"/>
                    <a:pt x="1642" y="0"/>
                  </a:cubicBezTo>
                  <a:close/>
                </a:path>
              </a:pathLst>
            </a:custGeom>
            <a:solidFill>
              <a:srgbClr val="747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3061875" y="3036050"/>
              <a:ext cx="265225" cy="690775"/>
            </a:xfrm>
            <a:custGeom>
              <a:avLst/>
              <a:gdLst/>
              <a:ahLst/>
              <a:cxnLst/>
              <a:rect l="l" t="t" r="r" b="b"/>
              <a:pathLst>
                <a:path w="10609" h="27631" extrusionOk="0">
                  <a:moveTo>
                    <a:pt x="9879" y="0"/>
                  </a:moveTo>
                  <a:lnTo>
                    <a:pt x="9879" y="0"/>
                  </a:lnTo>
                  <a:cubicBezTo>
                    <a:pt x="0" y="5289"/>
                    <a:pt x="122" y="16931"/>
                    <a:pt x="1155" y="27630"/>
                  </a:cubicBezTo>
                  <a:cubicBezTo>
                    <a:pt x="1946" y="27569"/>
                    <a:pt x="2797" y="27478"/>
                    <a:pt x="3587" y="27356"/>
                  </a:cubicBezTo>
                  <a:cubicBezTo>
                    <a:pt x="3709" y="26141"/>
                    <a:pt x="3192" y="23527"/>
                    <a:pt x="3405" y="19454"/>
                  </a:cubicBezTo>
                  <a:cubicBezTo>
                    <a:pt x="3496" y="16201"/>
                    <a:pt x="3618" y="17417"/>
                    <a:pt x="3709" y="16414"/>
                  </a:cubicBezTo>
                  <a:cubicBezTo>
                    <a:pt x="3891" y="13952"/>
                    <a:pt x="4681" y="13162"/>
                    <a:pt x="5897" y="11004"/>
                  </a:cubicBezTo>
                  <a:cubicBezTo>
                    <a:pt x="6809" y="9362"/>
                    <a:pt x="8268" y="6566"/>
                    <a:pt x="9210" y="4985"/>
                  </a:cubicBezTo>
                  <a:cubicBezTo>
                    <a:pt x="10122" y="3496"/>
                    <a:pt x="10609" y="1581"/>
                    <a:pt x="9879" y="0"/>
                  </a:cubicBezTo>
                  <a:close/>
                </a:path>
              </a:pathLst>
            </a:custGeom>
            <a:solidFill>
              <a:srgbClr val="829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3331625" y="2888200"/>
              <a:ext cx="132250" cy="160025"/>
            </a:xfrm>
            <a:custGeom>
              <a:avLst/>
              <a:gdLst/>
              <a:ahLst/>
              <a:cxnLst/>
              <a:rect l="l" t="t" r="r" b="b"/>
              <a:pathLst>
                <a:path w="5290" h="6401" extrusionOk="0">
                  <a:moveTo>
                    <a:pt x="347" y="0"/>
                  </a:moveTo>
                  <a:cubicBezTo>
                    <a:pt x="284" y="0"/>
                    <a:pt x="219" y="23"/>
                    <a:pt x="153" y="79"/>
                  </a:cubicBezTo>
                  <a:cubicBezTo>
                    <a:pt x="1" y="230"/>
                    <a:pt x="335" y="869"/>
                    <a:pt x="426" y="1051"/>
                  </a:cubicBezTo>
                  <a:cubicBezTo>
                    <a:pt x="639" y="1568"/>
                    <a:pt x="852" y="2054"/>
                    <a:pt x="1065" y="2541"/>
                  </a:cubicBezTo>
                  <a:cubicBezTo>
                    <a:pt x="1217" y="2936"/>
                    <a:pt x="1338" y="3179"/>
                    <a:pt x="1034" y="3483"/>
                  </a:cubicBezTo>
                  <a:cubicBezTo>
                    <a:pt x="913" y="3604"/>
                    <a:pt x="639" y="3604"/>
                    <a:pt x="548" y="3696"/>
                  </a:cubicBezTo>
                  <a:cubicBezTo>
                    <a:pt x="426" y="3756"/>
                    <a:pt x="457" y="4212"/>
                    <a:pt x="487" y="4364"/>
                  </a:cubicBezTo>
                  <a:cubicBezTo>
                    <a:pt x="548" y="4455"/>
                    <a:pt x="609" y="4516"/>
                    <a:pt x="700" y="4547"/>
                  </a:cubicBezTo>
                  <a:cubicBezTo>
                    <a:pt x="1612" y="5155"/>
                    <a:pt x="2554" y="5762"/>
                    <a:pt x="3466" y="6401"/>
                  </a:cubicBezTo>
                  <a:cubicBezTo>
                    <a:pt x="4044" y="6097"/>
                    <a:pt x="4651" y="5854"/>
                    <a:pt x="5290" y="5702"/>
                  </a:cubicBezTo>
                  <a:cubicBezTo>
                    <a:pt x="4986" y="5063"/>
                    <a:pt x="4834" y="4364"/>
                    <a:pt x="4864" y="3635"/>
                  </a:cubicBezTo>
                  <a:cubicBezTo>
                    <a:pt x="4925" y="3240"/>
                    <a:pt x="4955" y="2784"/>
                    <a:pt x="4682" y="2510"/>
                  </a:cubicBezTo>
                  <a:cubicBezTo>
                    <a:pt x="4530" y="2358"/>
                    <a:pt x="4317" y="2267"/>
                    <a:pt x="4074" y="2237"/>
                  </a:cubicBezTo>
                  <a:cubicBezTo>
                    <a:pt x="3588" y="2115"/>
                    <a:pt x="3040" y="1963"/>
                    <a:pt x="2554" y="1872"/>
                  </a:cubicBezTo>
                  <a:cubicBezTo>
                    <a:pt x="2068" y="1750"/>
                    <a:pt x="1916" y="1902"/>
                    <a:pt x="1642" y="1446"/>
                  </a:cubicBezTo>
                  <a:cubicBezTo>
                    <a:pt x="1521" y="1264"/>
                    <a:pt x="1065" y="747"/>
                    <a:pt x="974" y="595"/>
                  </a:cubicBezTo>
                  <a:cubicBezTo>
                    <a:pt x="874" y="471"/>
                    <a:pt x="632" y="0"/>
                    <a:pt x="347" y="0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3398500" y="3004850"/>
              <a:ext cx="82850" cy="72250"/>
            </a:xfrm>
            <a:custGeom>
              <a:avLst/>
              <a:gdLst/>
              <a:ahLst/>
              <a:cxnLst/>
              <a:rect l="l" t="t" r="r" b="b"/>
              <a:pathLst>
                <a:path w="3314" h="2890" extrusionOk="0">
                  <a:moveTo>
                    <a:pt x="2443" y="0"/>
                  </a:moveTo>
                  <a:cubicBezTo>
                    <a:pt x="1601" y="0"/>
                    <a:pt x="795" y="330"/>
                    <a:pt x="183" y="884"/>
                  </a:cubicBezTo>
                  <a:cubicBezTo>
                    <a:pt x="62" y="945"/>
                    <a:pt x="1" y="1096"/>
                    <a:pt x="1" y="1218"/>
                  </a:cubicBezTo>
                  <a:cubicBezTo>
                    <a:pt x="1" y="1309"/>
                    <a:pt x="31" y="1370"/>
                    <a:pt x="62" y="1400"/>
                  </a:cubicBezTo>
                  <a:cubicBezTo>
                    <a:pt x="335" y="1917"/>
                    <a:pt x="578" y="2403"/>
                    <a:pt x="821" y="2890"/>
                  </a:cubicBezTo>
                  <a:cubicBezTo>
                    <a:pt x="1551" y="2130"/>
                    <a:pt x="2250" y="1704"/>
                    <a:pt x="3314" y="1522"/>
                  </a:cubicBezTo>
                  <a:lnTo>
                    <a:pt x="3162" y="1096"/>
                  </a:lnTo>
                  <a:cubicBezTo>
                    <a:pt x="2949" y="732"/>
                    <a:pt x="2767" y="397"/>
                    <a:pt x="2554" y="2"/>
                  </a:cubicBezTo>
                  <a:cubicBezTo>
                    <a:pt x="2517" y="1"/>
                    <a:pt x="2480" y="0"/>
                    <a:pt x="2443" y="0"/>
                  </a:cubicBezTo>
                  <a:close/>
                </a:path>
              </a:pathLst>
            </a:custGeom>
            <a:solidFill>
              <a:srgbClr val="465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3401550" y="3020225"/>
              <a:ext cx="198350" cy="384650"/>
            </a:xfrm>
            <a:custGeom>
              <a:avLst/>
              <a:gdLst/>
              <a:ahLst/>
              <a:cxnLst/>
              <a:rect l="l" t="t" r="r" b="b"/>
              <a:pathLst>
                <a:path w="7934" h="15386" extrusionOk="0">
                  <a:moveTo>
                    <a:pt x="2611" y="1"/>
                  </a:moveTo>
                  <a:cubicBezTo>
                    <a:pt x="2247" y="1"/>
                    <a:pt x="1846" y="135"/>
                    <a:pt x="1459" y="178"/>
                  </a:cubicBezTo>
                  <a:cubicBezTo>
                    <a:pt x="1095" y="238"/>
                    <a:pt x="760" y="633"/>
                    <a:pt x="365" y="785"/>
                  </a:cubicBezTo>
                  <a:cubicBezTo>
                    <a:pt x="92" y="907"/>
                    <a:pt x="0" y="1211"/>
                    <a:pt x="61" y="1485"/>
                  </a:cubicBezTo>
                  <a:cubicBezTo>
                    <a:pt x="669" y="3886"/>
                    <a:pt x="1155" y="6165"/>
                    <a:pt x="1429" y="8628"/>
                  </a:cubicBezTo>
                  <a:cubicBezTo>
                    <a:pt x="1581" y="9904"/>
                    <a:pt x="1702" y="11242"/>
                    <a:pt x="2158" y="12457"/>
                  </a:cubicBezTo>
                  <a:cubicBezTo>
                    <a:pt x="2614" y="13673"/>
                    <a:pt x="3526" y="14828"/>
                    <a:pt x="4772" y="15223"/>
                  </a:cubicBezTo>
                  <a:cubicBezTo>
                    <a:pt x="5049" y="15316"/>
                    <a:pt x="5337" y="15385"/>
                    <a:pt x="5622" y="15385"/>
                  </a:cubicBezTo>
                  <a:cubicBezTo>
                    <a:pt x="5807" y="15385"/>
                    <a:pt x="5991" y="15356"/>
                    <a:pt x="6171" y="15284"/>
                  </a:cubicBezTo>
                  <a:cubicBezTo>
                    <a:pt x="6870" y="15041"/>
                    <a:pt x="7295" y="14403"/>
                    <a:pt x="7508" y="13704"/>
                  </a:cubicBezTo>
                  <a:cubicBezTo>
                    <a:pt x="7934" y="12457"/>
                    <a:pt x="7782" y="11059"/>
                    <a:pt x="7356" y="9752"/>
                  </a:cubicBezTo>
                  <a:cubicBezTo>
                    <a:pt x="6931" y="8506"/>
                    <a:pt x="6292" y="7290"/>
                    <a:pt x="5776" y="6074"/>
                  </a:cubicBezTo>
                  <a:cubicBezTo>
                    <a:pt x="5046" y="4403"/>
                    <a:pt x="4590" y="2609"/>
                    <a:pt x="3739" y="998"/>
                  </a:cubicBezTo>
                  <a:cubicBezTo>
                    <a:pt x="3557" y="633"/>
                    <a:pt x="3374" y="269"/>
                    <a:pt x="3040" y="86"/>
                  </a:cubicBezTo>
                  <a:cubicBezTo>
                    <a:pt x="2906" y="24"/>
                    <a:pt x="2762" y="1"/>
                    <a:pt x="2611" y="1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3401550" y="3029975"/>
              <a:ext cx="120850" cy="372375"/>
            </a:xfrm>
            <a:custGeom>
              <a:avLst/>
              <a:gdLst/>
              <a:ahLst/>
              <a:cxnLst/>
              <a:rect l="l" t="t" r="r" b="b"/>
              <a:pathLst>
                <a:path w="4834" h="14895" extrusionOk="0">
                  <a:moveTo>
                    <a:pt x="1095" y="0"/>
                  </a:moveTo>
                  <a:cubicBezTo>
                    <a:pt x="821" y="152"/>
                    <a:pt x="608" y="365"/>
                    <a:pt x="365" y="456"/>
                  </a:cubicBezTo>
                  <a:cubicBezTo>
                    <a:pt x="92" y="547"/>
                    <a:pt x="0" y="851"/>
                    <a:pt x="61" y="1125"/>
                  </a:cubicBezTo>
                  <a:cubicBezTo>
                    <a:pt x="669" y="3526"/>
                    <a:pt x="1155" y="5806"/>
                    <a:pt x="1429" y="8268"/>
                  </a:cubicBezTo>
                  <a:cubicBezTo>
                    <a:pt x="1581" y="9575"/>
                    <a:pt x="1702" y="10882"/>
                    <a:pt x="2158" y="12098"/>
                  </a:cubicBezTo>
                  <a:cubicBezTo>
                    <a:pt x="2614" y="13314"/>
                    <a:pt x="3526" y="14469"/>
                    <a:pt x="4772" y="14894"/>
                  </a:cubicBezTo>
                  <a:lnTo>
                    <a:pt x="4833" y="14894"/>
                  </a:lnTo>
                  <a:cubicBezTo>
                    <a:pt x="4529" y="9757"/>
                    <a:pt x="3101" y="4651"/>
                    <a:pt x="1095" y="0"/>
                  </a:cubicBezTo>
                  <a:close/>
                </a:path>
              </a:pathLst>
            </a:custGeom>
            <a:solidFill>
              <a:srgbClr val="829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3201700" y="3011125"/>
              <a:ext cx="384525" cy="405225"/>
            </a:xfrm>
            <a:custGeom>
              <a:avLst/>
              <a:gdLst/>
              <a:ahLst/>
              <a:cxnLst/>
              <a:rect l="l" t="t" r="r" b="b"/>
              <a:pathLst>
                <a:path w="15381" h="16209" extrusionOk="0">
                  <a:moveTo>
                    <a:pt x="3684" y="1"/>
                  </a:moveTo>
                  <a:cubicBezTo>
                    <a:pt x="3377" y="1"/>
                    <a:pt x="3107" y="160"/>
                    <a:pt x="2857" y="359"/>
                  </a:cubicBezTo>
                  <a:cubicBezTo>
                    <a:pt x="1398" y="1393"/>
                    <a:pt x="426" y="2973"/>
                    <a:pt x="152" y="4736"/>
                  </a:cubicBezTo>
                  <a:cubicBezTo>
                    <a:pt x="0" y="5648"/>
                    <a:pt x="91" y="6621"/>
                    <a:pt x="639" y="7350"/>
                  </a:cubicBezTo>
                  <a:cubicBezTo>
                    <a:pt x="1064" y="7958"/>
                    <a:pt x="1702" y="8292"/>
                    <a:pt x="2310" y="8688"/>
                  </a:cubicBezTo>
                  <a:cubicBezTo>
                    <a:pt x="4286" y="9873"/>
                    <a:pt x="6140" y="11180"/>
                    <a:pt x="7903" y="12700"/>
                  </a:cubicBezTo>
                  <a:cubicBezTo>
                    <a:pt x="8967" y="13672"/>
                    <a:pt x="10000" y="14645"/>
                    <a:pt x="11186" y="15435"/>
                  </a:cubicBezTo>
                  <a:cubicBezTo>
                    <a:pt x="11762" y="15847"/>
                    <a:pt x="12436" y="16208"/>
                    <a:pt x="13143" y="16208"/>
                  </a:cubicBezTo>
                  <a:cubicBezTo>
                    <a:pt x="13220" y="16208"/>
                    <a:pt x="13297" y="16204"/>
                    <a:pt x="13374" y="16195"/>
                  </a:cubicBezTo>
                  <a:cubicBezTo>
                    <a:pt x="14408" y="16043"/>
                    <a:pt x="15168" y="15071"/>
                    <a:pt x="15289" y="14037"/>
                  </a:cubicBezTo>
                  <a:cubicBezTo>
                    <a:pt x="15380" y="13004"/>
                    <a:pt x="14925" y="12001"/>
                    <a:pt x="14317" y="11150"/>
                  </a:cubicBezTo>
                  <a:cubicBezTo>
                    <a:pt x="13709" y="10329"/>
                    <a:pt x="12918" y="9660"/>
                    <a:pt x="12159" y="8961"/>
                  </a:cubicBezTo>
                  <a:cubicBezTo>
                    <a:pt x="9423" y="6377"/>
                    <a:pt x="7386" y="3095"/>
                    <a:pt x="4651" y="481"/>
                  </a:cubicBezTo>
                  <a:cubicBezTo>
                    <a:pt x="4408" y="298"/>
                    <a:pt x="4195" y="55"/>
                    <a:pt x="3891" y="25"/>
                  </a:cubicBezTo>
                  <a:cubicBezTo>
                    <a:pt x="3820" y="8"/>
                    <a:pt x="3751" y="1"/>
                    <a:pt x="3684" y="1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3521600" y="3250350"/>
              <a:ext cx="48675" cy="95750"/>
            </a:xfrm>
            <a:custGeom>
              <a:avLst/>
              <a:gdLst/>
              <a:ahLst/>
              <a:cxnLst/>
              <a:rect l="l" t="t" r="r" b="b"/>
              <a:pathLst>
                <a:path w="1947" h="3830" extrusionOk="0">
                  <a:moveTo>
                    <a:pt x="1" y="0"/>
                  </a:moveTo>
                  <a:cubicBezTo>
                    <a:pt x="1125" y="942"/>
                    <a:pt x="1764" y="2371"/>
                    <a:pt x="1733" y="3830"/>
                  </a:cubicBezTo>
                  <a:cubicBezTo>
                    <a:pt x="1946" y="3100"/>
                    <a:pt x="1916" y="2280"/>
                    <a:pt x="1612" y="1581"/>
                  </a:cubicBezTo>
                  <a:cubicBezTo>
                    <a:pt x="1308" y="851"/>
                    <a:pt x="730" y="274"/>
                    <a:pt x="1" y="0"/>
                  </a:cubicBezTo>
                  <a:close/>
                </a:path>
              </a:pathLst>
            </a:custGeom>
            <a:solidFill>
              <a:srgbClr val="7471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3201700" y="3122675"/>
              <a:ext cx="327525" cy="294900"/>
            </a:xfrm>
            <a:custGeom>
              <a:avLst/>
              <a:gdLst/>
              <a:ahLst/>
              <a:cxnLst/>
              <a:rect l="l" t="t" r="r" b="b"/>
              <a:pathLst>
                <a:path w="13101" h="11796" extrusionOk="0">
                  <a:moveTo>
                    <a:pt x="183" y="1"/>
                  </a:moveTo>
                  <a:cubicBezTo>
                    <a:pt x="183" y="61"/>
                    <a:pt x="152" y="183"/>
                    <a:pt x="152" y="274"/>
                  </a:cubicBezTo>
                  <a:cubicBezTo>
                    <a:pt x="0" y="1186"/>
                    <a:pt x="91" y="2159"/>
                    <a:pt x="608" y="2919"/>
                  </a:cubicBezTo>
                  <a:cubicBezTo>
                    <a:pt x="1034" y="3496"/>
                    <a:pt x="1672" y="3861"/>
                    <a:pt x="2280" y="4256"/>
                  </a:cubicBezTo>
                  <a:cubicBezTo>
                    <a:pt x="4256" y="5441"/>
                    <a:pt x="6110" y="6779"/>
                    <a:pt x="7873" y="8299"/>
                  </a:cubicBezTo>
                  <a:cubicBezTo>
                    <a:pt x="8937" y="9180"/>
                    <a:pt x="9940" y="10183"/>
                    <a:pt x="11125" y="11034"/>
                  </a:cubicBezTo>
                  <a:cubicBezTo>
                    <a:pt x="11711" y="11415"/>
                    <a:pt x="12381" y="11796"/>
                    <a:pt x="13028" y="11796"/>
                  </a:cubicBezTo>
                  <a:cubicBezTo>
                    <a:pt x="13052" y="11796"/>
                    <a:pt x="13076" y="11795"/>
                    <a:pt x="13101" y="11794"/>
                  </a:cubicBezTo>
                  <a:cubicBezTo>
                    <a:pt x="12918" y="11399"/>
                    <a:pt x="12736" y="11065"/>
                    <a:pt x="12493" y="10700"/>
                  </a:cubicBezTo>
                  <a:cubicBezTo>
                    <a:pt x="9301" y="5928"/>
                    <a:pt x="3678" y="4104"/>
                    <a:pt x="183" y="1"/>
                  </a:cubicBezTo>
                  <a:close/>
                </a:path>
              </a:pathLst>
            </a:custGeom>
            <a:solidFill>
              <a:srgbClr val="829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824775" y="3001850"/>
              <a:ext cx="140625" cy="493200"/>
            </a:xfrm>
            <a:custGeom>
              <a:avLst/>
              <a:gdLst/>
              <a:ahLst/>
              <a:cxnLst/>
              <a:rect l="l" t="t" r="r" b="b"/>
              <a:pathLst>
                <a:path w="5625" h="19728" extrusionOk="0">
                  <a:moveTo>
                    <a:pt x="5624" y="1"/>
                  </a:moveTo>
                  <a:cubicBezTo>
                    <a:pt x="2037" y="5897"/>
                    <a:pt x="62" y="12828"/>
                    <a:pt x="1" y="19727"/>
                  </a:cubicBezTo>
                  <a:cubicBezTo>
                    <a:pt x="305" y="12858"/>
                    <a:pt x="2250" y="6019"/>
                    <a:pt x="5624" y="1"/>
                  </a:cubicBezTo>
                  <a:close/>
                </a:path>
              </a:pathLst>
            </a:custGeom>
            <a:solidFill>
              <a:srgbClr val="829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4655375" y="4570275"/>
              <a:ext cx="265975" cy="115250"/>
            </a:xfrm>
            <a:custGeom>
              <a:avLst/>
              <a:gdLst/>
              <a:ahLst/>
              <a:cxnLst/>
              <a:rect l="l" t="t" r="r" b="b"/>
              <a:pathLst>
                <a:path w="10639" h="4610" extrusionOk="0">
                  <a:moveTo>
                    <a:pt x="4468" y="0"/>
                  </a:moveTo>
                  <a:cubicBezTo>
                    <a:pt x="3435" y="122"/>
                    <a:pt x="2462" y="183"/>
                    <a:pt x="1429" y="304"/>
                  </a:cubicBezTo>
                  <a:cubicBezTo>
                    <a:pt x="1155" y="334"/>
                    <a:pt x="851" y="395"/>
                    <a:pt x="699" y="578"/>
                  </a:cubicBezTo>
                  <a:cubicBezTo>
                    <a:pt x="517" y="730"/>
                    <a:pt x="608" y="1034"/>
                    <a:pt x="517" y="1246"/>
                  </a:cubicBezTo>
                  <a:cubicBezTo>
                    <a:pt x="0" y="2401"/>
                    <a:pt x="791" y="3374"/>
                    <a:pt x="791" y="4407"/>
                  </a:cubicBezTo>
                  <a:cubicBezTo>
                    <a:pt x="1885" y="4499"/>
                    <a:pt x="2766" y="4438"/>
                    <a:pt x="3860" y="4499"/>
                  </a:cubicBezTo>
                  <a:lnTo>
                    <a:pt x="3860" y="3769"/>
                  </a:lnTo>
                  <a:cubicBezTo>
                    <a:pt x="5139" y="4325"/>
                    <a:pt x="6530" y="4610"/>
                    <a:pt x="7917" y="4610"/>
                  </a:cubicBezTo>
                  <a:cubicBezTo>
                    <a:pt x="8806" y="4610"/>
                    <a:pt x="9693" y="4493"/>
                    <a:pt x="10548" y="4256"/>
                  </a:cubicBezTo>
                  <a:cubicBezTo>
                    <a:pt x="10639" y="3739"/>
                    <a:pt x="10213" y="3222"/>
                    <a:pt x="9727" y="3009"/>
                  </a:cubicBezTo>
                  <a:cubicBezTo>
                    <a:pt x="9210" y="2766"/>
                    <a:pt x="8693" y="2766"/>
                    <a:pt x="8146" y="2705"/>
                  </a:cubicBezTo>
                  <a:cubicBezTo>
                    <a:pt x="7356" y="2584"/>
                    <a:pt x="6566" y="2371"/>
                    <a:pt x="5867" y="1945"/>
                  </a:cubicBezTo>
                  <a:cubicBezTo>
                    <a:pt x="5198" y="1490"/>
                    <a:pt x="4651" y="790"/>
                    <a:pt x="4468" y="0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4675875" y="4581675"/>
              <a:ext cx="91225" cy="38600"/>
            </a:xfrm>
            <a:custGeom>
              <a:avLst/>
              <a:gdLst/>
              <a:ahLst/>
              <a:cxnLst/>
              <a:rect l="l" t="t" r="r" b="b"/>
              <a:pathLst>
                <a:path w="3649" h="1544" extrusionOk="0">
                  <a:moveTo>
                    <a:pt x="3436" y="0"/>
                  </a:moveTo>
                  <a:cubicBezTo>
                    <a:pt x="2281" y="182"/>
                    <a:pt x="1156" y="426"/>
                    <a:pt x="1" y="760"/>
                  </a:cubicBezTo>
                  <a:cubicBezTo>
                    <a:pt x="153" y="1064"/>
                    <a:pt x="487" y="1216"/>
                    <a:pt x="791" y="1307"/>
                  </a:cubicBezTo>
                  <a:cubicBezTo>
                    <a:pt x="1361" y="1455"/>
                    <a:pt x="1945" y="1544"/>
                    <a:pt x="2524" y="1544"/>
                  </a:cubicBezTo>
                  <a:cubicBezTo>
                    <a:pt x="2779" y="1544"/>
                    <a:pt x="3033" y="1527"/>
                    <a:pt x="3284" y="1489"/>
                  </a:cubicBezTo>
                  <a:cubicBezTo>
                    <a:pt x="3375" y="1489"/>
                    <a:pt x="3527" y="1459"/>
                    <a:pt x="3618" y="1337"/>
                  </a:cubicBezTo>
                  <a:cubicBezTo>
                    <a:pt x="3648" y="1246"/>
                    <a:pt x="3648" y="1155"/>
                    <a:pt x="3618" y="1034"/>
                  </a:cubicBezTo>
                  <a:cubicBezTo>
                    <a:pt x="3527" y="699"/>
                    <a:pt x="3496" y="334"/>
                    <a:pt x="34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4378000" y="3303525"/>
              <a:ext cx="401250" cy="1315400"/>
            </a:xfrm>
            <a:custGeom>
              <a:avLst/>
              <a:gdLst/>
              <a:ahLst/>
              <a:cxnLst/>
              <a:rect l="l" t="t" r="r" b="b"/>
              <a:pathLst>
                <a:path w="16050" h="52616" extrusionOk="0">
                  <a:moveTo>
                    <a:pt x="62" y="1"/>
                  </a:moveTo>
                  <a:cubicBezTo>
                    <a:pt x="1" y="3648"/>
                    <a:pt x="943" y="7144"/>
                    <a:pt x="1612" y="10426"/>
                  </a:cubicBezTo>
                  <a:cubicBezTo>
                    <a:pt x="4621" y="24682"/>
                    <a:pt x="7812" y="38147"/>
                    <a:pt x="11126" y="52615"/>
                  </a:cubicBezTo>
                  <a:cubicBezTo>
                    <a:pt x="12341" y="52190"/>
                    <a:pt x="14834" y="51734"/>
                    <a:pt x="16050" y="51308"/>
                  </a:cubicBezTo>
                  <a:cubicBezTo>
                    <a:pt x="15107" y="33831"/>
                    <a:pt x="13071" y="17205"/>
                    <a:pt x="10123" y="1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4378000" y="3303525"/>
              <a:ext cx="343500" cy="1315400"/>
            </a:xfrm>
            <a:custGeom>
              <a:avLst/>
              <a:gdLst/>
              <a:ahLst/>
              <a:cxnLst/>
              <a:rect l="l" t="t" r="r" b="b"/>
              <a:pathLst>
                <a:path w="13740" h="52616" extrusionOk="0">
                  <a:moveTo>
                    <a:pt x="62" y="1"/>
                  </a:moveTo>
                  <a:cubicBezTo>
                    <a:pt x="1" y="3648"/>
                    <a:pt x="943" y="7144"/>
                    <a:pt x="1612" y="10426"/>
                  </a:cubicBezTo>
                  <a:cubicBezTo>
                    <a:pt x="4621" y="24682"/>
                    <a:pt x="7812" y="38147"/>
                    <a:pt x="11126" y="52615"/>
                  </a:cubicBezTo>
                  <a:cubicBezTo>
                    <a:pt x="11764" y="52372"/>
                    <a:pt x="12767" y="52160"/>
                    <a:pt x="13740" y="51916"/>
                  </a:cubicBezTo>
                  <a:cubicBezTo>
                    <a:pt x="11095" y="34135"/>
                    <a:pt x="6141" y="17053"/>
                    <a:pt x="396" y="1"/>
                  </a:cubicBezTo>
                  <a:close/>
                </a:path>
              </a:pathLst>
            </a:custGeom>
            <a:solidFill>
              <a:srgbClr val="829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4458550" y="3564925"/>
              <a:ext cx="225725" cy="1044125"/>
            </a:xfrm>
            <a:custGeom>
              <a:avLst/>
              <a:gdLst/>
              <a:ahLst/>
              <a:cxnLst/>
              <a:rect l="l" t="t" r="r" b="b"/>
              <a:pathLst>
                <a:path w="9029" h="41765" extrusionOk="0">
                  <a:moveTo>
                    <a:pt x="122" y="1"/>
                  </a:moveTo>
                  <a:lnTo>
                    <a:pt x="1" y="122"/>
                  </a:lnTo>
                  <a:cubicBezTo>
                    <a:pt x="3010" y="12433"/>
                    <a:pt x="5016" y="22615"/>
                    <a:pt x="7417" y="34530"/>
                  </a:cubicBezTo>
                  <a:cubicBezTo>
                    <a:pt x="7904" y="36962"/>
                    <a:pt x="8390" y="39181"/>
                    <a:pt x="8937" y="41764"/>
                  </a:cubicBezTo>
                  <a:lnTo>
                    <a:pt x="9028" y="41734"/>
                  </a:lnTo>
                  <a:cubicBezTo>
                    <a:pt x="8512" y="39150"/>
                    <a:pt x="8086" y="36931"/>
                    <a:pt x="7600" y="34469"/>
                  </a:cubicBezTo>
                  <a:cubicBezTo>
                    <a:pt x="5198" y="22585"/>
                    <a:pt x="3101" y="12311"/>
                    <a:pt x="122" y="1"/>
                  </a:cubicBez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4121175" y="4637125"/>
              <a:ext cx="171750" cy="161325"/>
            </a:xfrm>
            <a:custGeom>
              <a:avLst/>
              <a:gdLst/>
              <a:ahLst/>
              <a:cxnLst/>
              <a:rect l="l" t="t" r="r" b="b"/>
              <a:pathLst>
                <a:path w="6870" h="6453" extrusionOk="0">
                  <a:moveTo>
                    <a:pt x="5897" y="1"/>
                  </a:moveTo>
                  <a:cubicBezTo>
                    <a:pt x="4681" y="1"/>
                    <a:pt x="3435" y="1"/>
                    <a:pt x="2219" y="31"/>
                  </a:cubicBezTo>
                  <a:cubicBezTo>
                    <a:pt x="1550" y="1673"/>
                    <a:pt x="912" y="3344"/>
                    <a:pt x="274" y="4955"/>
                  </a:cubicBezTo>
                  <a:cubicBezTo>
                    <a:pt x="152" y="5320"/>
                    <a:pt x="0" y="5685"/>
                    <a:pt x="243" y="5958"/>
                  </a:cubicBezTo>
                  <a:cubicBezTo>
                    <a:pt x="365" y="6141"/>
                    <a:pt x="1003" y="6384"/>
                    <a:pt x="1246" y="6414"/>
                  </a:cubicBezTo>
                  <a:cubicBezTo>
                    <a:pt x="1793" y="6445"/>
                    <a:pt x="2052" y="6452"/>
                    <a:pt x="2310" y="6452"/>
                  </a:cubicBezTo>
                  <a:cubicBezTo>
                    <a:pt x="2568" y="6452"/>
                    <a:pt x="2827" y="6445"/>
                    <a:pt x="3374" y="6445"/>
                  </a:cubicBezTo>
                  <a:cubicBezTo>
                    <a:pt x="3769" y="6445"/>
                    <a:pt x="5015" y="5928"/>
                    <a:pt x="5198" y="5563"/>
                  </a:cubicBezTo>
                  <a:cubicBezTo>
                    <a:pt x="5502" y="5107"/>
                    <a:pt x="5137" y="4743"/>
                    <a:pt x="5502" y="4348"/>
                  </a:cubicBezTo>
                  <a:cubicBezTo>
                    <a:pt x="5775" y="4044"/>
                    <a:pt x="6201" y="4135"/>
                    <a:pt x="6505" y="3952"/>
                  </a:cubicBezTo>
                  <a:cubicBezTo>
                    <a:pt x="6869" y="3679"/>
                    <a:pt x="6869" y="3132"/>
                    <a:pt x="6869" y="2676"/>
                  </a:cubicBezTo>
                  <a:cubicBezTo>
                    <a:pt x="6839" y="2037"/>
                    <a:pt x="6809" y="1399"/>
                    <a:pt x="6778" y="791"/>
                  </a:cubicBezTo>
                  <a:cubicBezTo>
                    <a:pt x="6778" y="609"/>
                    <a:pt x="6717" y="366"/>
                    <a:pt x="6626" y="214"/>
                  </a:cubicBezTo>
                  <a:cubicBezTo>
                    <a:pt x="6474" y="31"/>
                    <a:pt x="6170" y="1"/>
                    <a:pt x="5897" y="1"/>
                  </a:cubicBezTo>
                  <a:close/>
                </a:path>
              </a:pathLst>
            </a:custGeom>
            <a:solidFill>
              <a:srgbClr val="4B46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4171325" y="4648275"/>
              <a:ext cx="110200" cy="35850"/>
            </a:xfrm>
            <a:custGeom>
              <a:avLst/>
              <a:gdLst/>
              <a:ahLst/>
              <a:cxnLst/>
              <a:rect l="l" t="t" r="r" b="b"/>
              <a:pathLst>
                <a:path w="4408" h="1434" extrusionOk="0">
                  <a:moveTo>
                    <a:pt x="1770" y="0"/>
                  </a:moveTo>
                  <a:cubicBezTo>
                    <a:pt x="1512" y="0"/>
                    <a:pt x="1256" y="14"/>
                    <a:pt x="1003" y="41"/>
                  </a:cubicBezTo>
                  <a:cubicBezTo>
                    <a:pt x="760" y="72"/>
                    <a:pt x="547" y="72"/>
                    <a:pt x="365" y="193"/>
                  </a:cubicBezTo>
                  <a:cubicBezTo>
                    <a:pt x="152" y="315"/>
                    <a:pt x="0" y="528"/>
                    <a:pt x="61" y="740"/>
                  </a:cubicBezTo>
                  <a:cubicBezTo>
                    <a:pt x="91" y="953"/>
                    <a:pt x="243" y="1136"/>
                    <a:pt x="426" y="1196"/>
                  </a:cubicBezTo>
                  <a:cubicBezTo>
                    <a:pt x="578" y="1287"/>
                    <a:pt x="760" y="1318"/>
                    <a:pt x="1003" y="1318"/>
                  </a:cubicBezTo>
                  <a:cubicBezTo>
                    <a:pt x="1338" y="1379"/>
                    <a:pt x="1642" y="1379"/>
                    <a:pt x="1976" y="1409"/>
                  </a:cubicBezTo>
                  <a:cubicBezTo>
                    <a:pt x="2162" y="1421"/>
                    <a:pt x="2358" y="1434"/>
                    <a:pt x="2556" y="1434"/>
                  </a:cubicBezTo>
                  <a:cubicBezTo>
                    <a:pt x="2844" y="1434"/>
                    <a:pt x="3135" y="1408"/>
                    <a:pt x="3404" y="1318"/>
                  </a:cubicBezTo>
                  <a:cubicBezTo>
                    <a:pt x="3860" y="1227"/>
                    <a:pt x="4256" y="923"/>
                    <a:pt x="4408" y="467"/>
                  </a:cubicBezTo>
                  <a:cubicBezTo>
                    <a:pt x="3560" y="161"/>
                    <a:pt x="2657" y="0"/>
                    <a:pt x="17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4151550" y="3302775"/>
              <a:ext cx="338950" cy="1368575"/>
            </a:xfrm>
            <a:custGeom>
              <a:avLst/>
              <a:gdLst/>
              <a:ahLst/>
              <a:cxnLst/>
              <a:rect l="l" t="t" r="r" b="b"/>
              <a:pathLst>
                <a:path w="13558" h="54743" extrusionOk="0">
                  <a:moveTo>
                    <a:pt x="2919" y="0"/>
                  </a:moveTo>
                  <a:lnTo>
                    <a:pt x="2919" y="31"/>
                  </a:lnTo>
                  <a:lnTo>
                    <a:pt x="2828" y="1277"/>
                  </a:lnTo>
                  <a:cubicBezTo>
                    <a:pt x="1673" y="12037"/>
                    <a:pt x="670" y="19058"/>
                    <a:pt x="639" y="27903"/>
                  </a:cubicBezTo>
                  <a:cubicBezTo>
                    <a:pt x="578" y="36749"/>
                    <a:pt x="943" y="45654"/>
                    <a:pt x="1" y="54469"/>
                  </a:cubicBezTo>
                  <a:cubicBezTo>
                    <a:pt x="721" y="54384"/>
                    <a:pt x="1438" y="54344"/>
                    <a:pt x="2151" y="54344"/>
                  </a:cubicBezTo>
                  <a:cubicBezTo>
                    <a:pt x="3484" y="54344"/>
                    <a:pt x="4803" y="54485"/>
                    <a:pt x="6110" y="54743"/>
                  </a:cubicBezTo>
                  <a:cubicBezTo>
                    <a:pt x="7539" y="38025"/>
                    <a:pt x="10579" y="23648"/>
                    <a:pt x="13193" y="8207"/>
                  </a:cubicBezTo>
                  <a:cubicBezTo>
                    <a:pt x="13557" y="5927"/>
                    <a:pt x="13375" y="2979"/>
                    <a:pt x="13071" y="0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4151550" y="3303525"/>
              <a:ext cx="316150" cy="1361000"/>
            </a:xfrm>
            <a:custGeom>
              <a:avLst/>
              <a:gdLst/>
              <a:ahLst/>
              <a:cxnLst/>
              <a:rect l="l" t="t" r="r" b="b"/>
              <a:pathLst>
                <a:path w="12646" h="54440" extrusionOk="0">
                  <a:moveTo>
                    <a:pt x="2919" y="1"/>
                  </a:moveTo>
                  <a:lnTo>
                    <a:pt x="2797" y="1247"/>
                  </a:lnTo>
                  <a:cubicBezTo>
                    <a:pt x="1673" y="12007"/>
                    <a:pt x="670" y="19028"/>
                    <a:pt x="639" y="27873"/>
                  </a:cubicBezTo>
                  <a:cubicBezTo>
                    <a:pt x="578" y="36719"/>
                    <a:pt x="943" y="45624"/>
                    <a:pt x="1" y="54439"/>
                  </a:cubicBezTo>
                  <a:lnTo>
                    <a:pt x="1581" y="54318"/>
                  </a:lnTo>
                  <a:cubicBezTo>
                    <a:pt x="1460" y="42615"/>
                    <a:pt x="1004" y="25107"/>
                    <a:pt x="5107" y="14135"/>
                  </a:cubicBezTo>
                  <a:cubicBezTo>
                    <a:pt x="7478" y="7630"/>
                    <a:pt x="10609" y="13436"/>
                    <a:pt x="12645" y="1"/>
                  </a:cubicBezTo>
                  <a:close/>
                </a:path>
              </a:pathLst>
            </a:custGeom>
            <a:solidFill>
              <a:srgbClr val="829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4275425" y="3542900"/>
              <a:ext cx="188475" cy="1117825"/>
            </a:xfrm>
            <a:custGeom>
              <a:avLst/>
              <a:gdLst/>
              <a:ahLst/>
              <a:cxnLst/>
              <a:rect l="l" t="t" r="r" b="b"/>
              <a:pathLst>
                <a:path w="7539" h="44713" extrusionOk="0">
                  <a:moveTo>
                    <a:pt x="7387" y="0"/>
                  </a:moveTo>
                  <a:cubicBezTo>
                    <a:pt x="3830" y="15745"/>
                    <a:pt x="1216" y="29362"/>
                    <a:pt x="0" y="44621"/>
                  </a:cubicBezTo>
                  <a:lnTo>
                    <a:pt x="152" y="44712"/>
                  </a:lnTo>
                  <a:cubicBezTo>
                    <a:pt x="1368" y="29484"/>
                    <a:pt x="3982" y="15836"/>
                    <a:pt x="7539" y="61"/>
                  </a:cubicBezTo>
                  <a:lnTo>
                    <a:pt x="7387" y="0"/>
                  </a:ln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4233625" y="3362050"/>
              <a:ext cx="179350" cy="57000"/>
            </a:xfrm>
            <a:custGeom>
              <a:avLst/>
              <a:gdLst/>
              <a:ahLst/>
              <a:cxnLst/>
              <a:rect l="l" t="t" r="r" b="b"/>
              <a:pathLst>
                <a:path w="7174" h="2280" extrusionOk="0">
                  <a:moveTo>
                    <a:pt x="7144" y="0"/>
                  </a:moveTo>
                  <a:cubicBezTo>
                    <a:pt x="4925" y="91"/>
                    <a:pt x="2767" y="243"/>
                    <a:pt x="548" y="456"/>
                  </a:cubicBezTo>
                  <a:lnTo>
                    <a:pt x="1" y="2280"/>
                  </a:lnTo>
                  <a:cubicBezTo>
                    <a:pt x="2341" y="1915"/>
                    <a:pt x="4742" y="1642"/>
                    <a:pt x="7174" y="1520"/>
                  </a:cubicBezTo>
                  <a:cubicBezTo>
                    <a:pt x="7174" y="1368"/>
                    <a:pt x="7174" y="1216"/>
                    <a:pt x="7144" y="1094"/>
                  </a:cubicBezTo>
                  <a:lnTo>
                    <a:pt x="7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4423600" y="3359000"/>
              <a:ext cx="19025" cy="39550"/>
            </a:xfrm>
            <a:custGeom>
              <a:avLst/>
              <a:gdLst/>
              <a:ahLst/>
              <a:cxnLst/>
              <a:rect l="l" t="t" r="r" b="b"/>
              <a:pathLst>
                <a:path w="761" h="1582" extrusionOk="0">
                  <a:moveTo>
                    <a:pt x="760" y="1"/>
                  </a:moveTo>
                  <a:cubicBezTo>
                    <a:pt x="517" y="92"/>
                    <a:pt x="244" y="92"/>
                    <a:pt x="1" y="92"/>
                  </a:cubicBezTo>
                  <a:cubicBezTo>
                    <a:pt x="31" y="457"/>
                    <a:pt x="1" y="852"/>
                    <a:pt x="31" y="1186"/>
                  </a:cubicBezTo>
                  <a:lnTo>
                    <a:pt x="31" y="1581"/>
                  </a:lnTo>
                  <a:cubicBezTo>
                    <a:pt x="244" y="1581"/>
                    <a:pt x="517" y="1520"/>
                    <a:pt x="760" y="1520"/>
                  </a:cubicBez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4562650" y="3359000"/>
              <a:ext cx="70700" cy="42575"/>
            </a:xfrm>
            <a:custGeom>
              <a:avLst/>
              <a:gdLst/>
              <a:ahLst/>
              <a:cxnLst/>
              <a:rect l="l" t="t" r="r" b="b"/>
              <a:pathLst>
                <a:path w="2828" h="1703" extrusionOk="0">
                  <a:moveTo>
                    <a:pt x="1" y="1"/>
                  </a:moveTo>
                  <a:cubicBezTo>
                    <a:pt x="1" y="548"/>
                    <a:pt x="1" y="1064"/>
                    <a:pt x="62" y="1581"/>
                  </a:cubicBezTo>
                  <a:cubicBezTo>
                    <a:pt x="1004" y="1612"/>
                    <a:pt x="1916" y="1642"/>
                    <a:pt x="2828" y="1703"/>
                  </a:cubicBezTo>
                  <a:cubicBezTo>
                    <a:pt x="2706" y="1156"/>
                    <a:pt x="2645" y="608"/>
                    <a:pt x="2524" y="61"/>
                  </a:cubicBezTo>
                  <a:cubicBezTo>
                    <a:pt x="1673" y="1"/>
                    <a:pt x="852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4529225" y="3359000"/>
              <a:ext cx="23575" cy="39550"/>
            </a:xfrm>
            <a:custGeom>
              <a:avLst/>
              <a:gdLst/>
              <a:ahLst/>
              <a:cxnLst/>
              <a:rect l="l" t="t" r="r" b="b"/>
              <a:pathLst>
                <a:path w="943" h="1582" extrusionOk="0">
                  <a:moveTo>
                    <a:pt x="1" y="1"/>
                  </a:moveTo>
                  <a:cubicBezTo>
                    <a:pt x="122" y="487"/>
                    <a:pt x="122" y="1034"/>
                    <a:pt x="122" y="1520"/>
                  </a:cubicBezTo>
                  <a:cubicBezTo>
                    <a:pt x="396" y="1581"/>
                    <a:pt x="669" y="1581"/>
                    <a:pt x="943" y="1581"/>
                  </a:cubicBezTo>
                  <a:cubicBezTo>
                    <a:pt x="943" y="1034"/>
                    <a:pt x="943" y="548"/>
                    <a:pt x="8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4454000" y="3359000"/>
              <a:ext cx="68400" cy="39550"/>
            </a:xfrm>
            <a:custGeom>
              <a:avLst/>
              <a:gdLst/>
              <a:ahLst/>
              <a:cxnLst/>
              <a:rect l="l" t="t" r="r" b="b"/>
              <a:pathLst>
                <a:path w="2736" h="1582" extrusionOk="0">
                  <a:moveTo>
                    <a:pt x="2523" y="1"/>
                  </a:moveTo>
                  <a:cubicBezTo>
                    <a:pt x="1703" y="1"/>
                    <a:pt x="821" y="1"/>
                    <a:pt x="0" y="61"/>
                  </a:cubicBezTo>
                  <a:lnTo>
                    <a:pt x="0" y="1581"/>
                  </a:lnTo>
                  <a:cubicBezTo>
                    <a:pt x="456" y="1551"/>
                    <a:pt x="897" y="1536"/>
                    <a:pt x="1338" y="1536"/>
                  </a:cubicBezTo>
                  <a:cubicBezTo>
                    <a:pt x="1779" y="1536"/>
                    <a:pt x="2219" y="1551"/>
                    <a:pt x="2675" y="1581"/>
                  </a:cubicBezTo>
                  <a:cubicBezTo>
                    <a:pt x="2736" y="1034"/>
                    <a:pt x="2675" y="487"/>
                    <a:pt x="2523" y="1"/>
                  </a:cubicBezTo>
                  <a:close/>
                </a:path>
              </a:pathLst>
            </a:custGeom>
            <a:solidFill>
              <a:srgbClr val="DBD7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4303550" y="2730575"/>
              <a:ext cx="76000" cy="104125"/>
            </a:xfrm>
            <a:custGeom>
              <a:avLst/>
              <a:gdLst/>
              <a:ahLst/>
              <a:cxnLst/>
              <a:rect l="l" t="t" r="r" b="b"/>
              <a:pathLst>
                <a:path w="3040" h="4165" extrusionOk="0">
                  <a:moveTo>
                    <a:pt x="0" y="0"/>
                  </a:moveTo>
                  <a:lnTo>
                    <a:pt x="0" y="0"/>
                  </a:lnTo>
                  <a:cubicBezTo>
                    <a:pt x="1125" y="1186"/>
                    <a:pt x="1216" y="3192"/>
                    <a:pt x="2523" y="4165"/>
                  </a:cubicBezTo>
                  <a:cubicBezTo>
                    <a:pt x="2675" y="3405"/>
                    <a:pt x="2857" y="2706"/>
                    <a:pt x="3009" y="1946"/>
                  </a:cubicBezTo>
                  <a:cubicBezTo>
                    <a:pt x="3040" y="1794"/>
                    <a:pt x="3040" y="1642"/>
                    <a:pt x="3009" y="1520"/>
                  </a:cubicBezTo>
                  <a:cubicBezTo>
                    <a:pt x="2918" y="1368"/>
                    <a:pt x="2766" y="1247"/>
                    <a:pt x="2614" y="1186"/>
                  </a:cubicBezTo>
                  <a:cubicBezTo>
                    <a:pt x="1763" y="791"/>
                    <a:pt x="881" y="365"/>
                    <a:pt x="0" y="0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4091525" y="2671900"/>
              <a:ext cx="547150" cy="697000"/>
            </a:xfrm>
            <a:custGeom>
              <a:avLst/>
              <a:gdLst/>
              <a:ahLst/>
              <a:cxnLst/>
              <a:rect l="l" t="t" r="r" b="b"/>
              <a:pathLst>
                <a:path w="21886" h="27880" extrusionOk="0">
                  <a:moveTo>
                    <a:pt x="8696" y="0"/>
                  </a:moveTo>
                  <a:cubicBezTo>
                    <a:pt x="7279" y="0"/>
                    <a:pt x="5827" y="93"/>
                    <a:pt x="4317" y="250"/>
                  </a:cubicBezTo>
                  <a:cubicBezTo>
                    <a:pt x="3040" y="372"/>
                    <a:pt x="1733" y="676"/>
                    <a:pt x="912" y="1588"/>
                  </a:cubicBezTo>
                  <a:cubicBezTo>
                    <a:pt x="1" y="2651"/>
                    <a:pt x="213" y="4171"/>
                    <a:pt x="457" y="5509"/>
                  </a:cubicBezTo>
                  <a:cubicBezTo>
                    <a:pt x="2037" y="12955"/>
                    <a:pt x="5077" y="20281"/>
                    <a:pt x="4773" y="27880"/>
                  </a:cubicBezTo>
                  <a:cubicBezTo>
                    <a:pt x="8754" y="27259"/>
                    <a:pt x="12795" y="26970"/>
                    <a:pt x="16823" y="26970"/>
                  </a:cubicBezTo>
                  <a:cubicBezTo>
                    <a:pt x="18515" y="26970"/>
                    <a:pt x="20204" y="27021"/>
                    <a:pt x="21886" y="27120"/>
                  </a:cubicBezTo>
                  <a:cubicBezTo>
                    <a:pt x="20518" y="20798"/>
                    <a:pt x="20305" y="15114"/>
                    <a:pt x="21430" y="8791"/>
                  </a:cubicBezTo>
                  <a:cubicBezTo>
                    <a:pt x="21703" y="7332"/>
                    <a:pt x="21521" y="5265"/>
                    <a:pt x="20518" y="4050"/>
                  </a:cubicBezTo>
                  <a:cubicBezTo>
                    <a:pt x="20031" y="3411"/>
                    <a:pt x="18968" y="2074"/>
                    <a:pt x="18177" y="1770"/>
                  </a:cubicBezTo>
                  <a:cubicBezTo>
                    <a:pt x="14987" y="481"/>
                    <a:pt x="11929" y="0"/>
                    <a:pt x="8696" y="0"/>
                  </a:cubicBezTo>
                  <a:close/>
                </a:path>
              </a:pathLst>
            </a:custGeom>
            <a:solidFill>
              <a:srgbClr val="3C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4264775" y="2556550"/>
              <a:ext cx="179150" cy="170950"/>
            </a:xfrm>
            <a:custGeom>
              <a:avLst/>
              <a:gdLst/>
              <a:ahLst/>
              <a:cxnLst/>
              <a:rect l="l" t="t" r="r" b="b"/>
              <a:pathLst>
                <a:path w="7166" h="6838" extrusionOk="0">
                  <a:moveTo>
                    <a:pt x="5290" y="1"/>
                  </a:moveTo>
                  <a:cubicBezTo>
                    <a:pt x="4405" y="167"/>
                    <a:pt x="3208" y="277"/>
                    <a:pt x="2078" y="277"/>
                  </a:cubicBezTo>
                  <a:cubicBezTo>
                    <a:pt x="1343" y="277"/>
                    <a:pt x="636" y="230"/>
                    <a:pt x="62" y="122"/>
                  </a:cubicBezTo>
                  <a:lnTo>
                    <a:pt x="62" y="122"/>
                  </a:lnTo>
                  <a:cubicBezTo>
                    <a:pt x="487" y="2159"/>
                    <a:pt x="730" y="3071"/>
                    <a:pt x="1" y="5047"/>
                  </a:cubicBezTo>
                  <a:cubicBezTo>
                    <a:pt x="5227" y="6418"/>
                    <a:pt x="6654" y="6838"/>
                    <a:pt x="6946" y="6838"/>
                  </a:cubicBezTo>
                  <a:cubicBezTo>
                    <a:pt x="7165" y="6838"/>
                    <a:pt x="6744" y="6601"/>
                    <a:pt x="6809" y="6354"/>
                  </a:cubicBezTo>
                  <a:cubicBezTo>
                    <a:pt x="5502" y="4530"/>
                    <a:pt x="5502" y="2250"/>
                    <a:pt x="5290" y="1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4279975" y="2557325"/>
              <a:ext cx="162375" cy="171100"/>
            </a:xfrm>
            <a:custGeom>
              <a:avLst/>
              <a:gdLst/>
              <a:ahLst/>
              <a:cxnLst/>
              <a:rect l="l" t="t" r="r" b="b"/>
              <a:pathLst>
                <a:path w="6495" h="6844" extrusionOk="0">
                  <a:moveTo>
                    <a:pt x="4621" y="0"/>
                  </a:moveTo>
                  <a:cubicBezTo>
                    <a:pt x="3732" y="170"/>
                    <a:pt x="2532" y="280"/>
                    <a:pt x="1404" y="280"/>
                  </a:cubicBezTo>
                  <a:cubicBezTo>
                    <a:pt x="912" y="280"/>
                    <a:pt x="434" y="259"/>
                    <a:pt x="1" y="213"/>
                  </a:cubicBezTo>
                  <a:lnTo>
                    <a:pt x="1" y="213"/>
                  </a:lnTo>
                  <a:cubicBezTo>
                    <a:pt x="305" y="2037"/>
                    <a:pt x="821" y="3800"/>
                    <a:pt x="1369" y="5593"/>
                  </a:cubicBezTo>
                  <a:cubicBezTo>
                    <a:pt x="4972" y="6534"/>
                    <a:pt x="6044" y="6843"/>
                    <a:pt x="6284" y="6843"/>
                  </a:cubicBezTo>
                  <a:cubicBezTo>
                    <a:pt x="6494" y="6843"/>
                    <a:pt x="6070" y="6608"/>
                    <a:pt x="6141" y="6353"/>
                  </a:cubicBezTo>
                  <a:cubicBezTo>
                    <a:pt x="4894" y="4529"/>
                    <a:pt x="4894" y="2219"/>
                    <a:pt x="4621" y="0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4283025" y="2556550"/>
              <a:ext cx="130725" cy="116300"/>
            </a:xfrm>
            <a:custGeom>
              <a:avLst/>
              <a:gdLst/>
              <a:ahLst/>
              <a:cxnLst/>
              <a:rect l="l" t="t" r="r" b="b"/>
              <a:pathLst>
                <a:path w="5229" h="4652" extrusionOk="0">
                  <a:moveTo>
                    <a:pt x="4560" y="1"/>
                  </a:moveTo>
                  <a:cubicBezTo>
                    <a:pt x="3609" y="182"/>
                    <a:pt x="2338" y="279"/>
                    <a:pt x="1162" y="279"/>
                  </a:cubicBezTo>
                  <a:cubicBezTo>
                    <a:pt x="758" y="279"/>
                    <a:pt x="365" y="267"/>
                    <a:pt x="0" y="244"/>
                  </a:cubicBezTo>
                  <a:lnTo>
                    <a:pt x="0" y="244"/>
                  </a:lnTo>
                  <a:cubicBezTo>
                    <a:pt x="213" y="3010"/>
                    <a:pt x="2645" y="4439"/>
                    <a:pt x="5228" y="4651"/>
                  </a:cubicBezTo>
                  <a:cubicBezTo>
                    <a:pt x="4772" y="3192"/>
                    <a:pt x="4712" y="1612"/>
                    <a:pt x="4560" y="1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4216150" y="2396325"/>
              <a:ext cx="227225" cy="223875"/>
            </a:xfrm>
            <a:custGeom>
              <a:avLst/>
              <a:gdLst/>
              <a:ahLst/>
              <a:cxnLst/>
              <a:rect l="l" t="t" r="r" b="b"/>
              <a:pathLst>
                <a:path w="9089" h="8955" extrusionOk="0">
                  <a:moveTo>
                    <a:pt x="4309" y="0"/>
                  </a:moveTo>
                  <a:cubicBezTo>
                    <a:pt x="3964" y="0"/>
                    <a:pt x="3618" y="49"/>
                    <a:pt x="3283" y="148"/>
                  </a:cubicBezTo>
                  <a:cubicBezTo>
                    <a:pt x="2371" y="422"/>
                    <a:pt x="1216" y="726"/>
                    <a:pt x="608" y="1516"/>
                  </a:cubicBezTo>
                  <a:cubicBezTo>
                    <a:pt x="1" y="2306"/>
                    <a:pt x="31" y="3401"/>
                    <a:pt x="335" y="4373"/>
                  </a:cubicBezTo>
                  <a:cubicBezTo>
                    <a:pt x="943" y="6106"/>
                    <a:pt x="2219" y="7626"/>
                    <a:pt x="3922" y="8355"/>
                  </a:cubicBezTo>
                  <a:cubicBezTo>
                    <a:pt x="4942" y="8803"/>
                    <a:pt x="5783" y="8955"/>
                    <a:pt x="6600" y="8955"/>
                  </a:cubicBezTo>
                  <a:cubicBezTo>
                    <a:pt x="7170" y="8955"/>
                    <a:pt x="7729" y="8881"/>
                    <a:pt x="8329" y="8781"/>
                  </a:cubicBezTo>
                  <a:cubicBezTo>
                    <a:pt x="8785" y="8690"/>
                    <a:pt x="9089" y="8264"/>
                    <a:pt x="9058" y="7808"/>
                  </a:cubicBezTo>
                  <a:cubicBezTo>
                    <a:pt x="8937" y="6714"/>
                    <a:pt x="8906" y="5680"/>
                    <a:pt x="8511" y="4708"/>
                  </a:cubicBezTo>
                  <a:cubicBezTo>
                    <a:pt x="8390" y="4373"/>
                    <a:pt x="8055" y="4130"/>
                    <a:pt x="7934" y="3796"/>
                  </a:cubicBezTo>
                  <a:cubicBezTo>
                    <a:pt x="7843" y="3461"/>
                    <a:pt x="7995" y="3158"/>
                    <a:pt x="7873" y="2793"/>
                  </a:cubicBezTo>
                  <a:cubicBezTo>
                    <a:pt x="7447" y="1699"/>
                    <a:pt x="6870" y="787"/>
                    <a:pt x="5776" y="300"/>
                  </a:cubicBezTo>
                  <a:cubicBezTo>
                    <a:pt x="5308" y="103"/>
                    <a:pt x="4809" y="0"/>
                    <a:pt x="4309" y="0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4340775" y="2580125"/>
              <a:ext cx="101850" cy="41250"/>
            </a:xfrm>
            <a:custGeom>
              <a:avLst/>
              <a:gdLst/>
              <a:ahLst/>
              <a:cxnLst/>
              <a:rect l="l" t="t" r="r" b="b"/>
              <a:pathLst>
                <a:path w="4074" h="1650" extrusionOk="0">
                  <a:moveTo>
                    <a:pt x="3982" y="0"/>
                  </a:moveTo>
                  <a:cubicBezTo>
                    <a:pt x="2979" y="1081"/>
                    <a:pt x="1844" y="1465"/>
                    <a:pt x="653" y="1465"/>
                  </a:cubicBezTo>
                  <a:cubicBezTo>
                    <a:pt x="437" y="1465"/>
                    <a:pt x="219" y="1452"/>
                    <a:pt x="0" y="1429"/>
                  </a:cubicBezTo>
                  <a:lnTo>
                    <a:pt x="0" y="1429"/>
                  </a:lnTo>
                  <a:cubicBezTo>
                    <a:pt x="575" y="1587"/>
                    <a:pt x="1095" y="1650"/>
                    <a:pt x="1603" y="1650"/>
                  </a:cubicBezTo>
                  <a:cubicBezTo>
                    <a:pt x="2170" y="1650"/>
                    <a:pt x="2720" y="1571"/>
                    <a:pt x="3314" y="1459"/>
                  </a:cubicBezTo>
                  <a:cubicBezTo>
                    <a:pt x="3739" y="1368"/>
                    <a:pt x="4073" y="973"/>
                    <a:pt x="4013" y="517"/>
                  </a:cubicBezTo>
                  <a:cubicBezTo>
                    <a:pt x="4013" y="304"/>
                    <a:pt x="3982" y="152"/>
                    <a:pt x="3982" y="0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4215400" y="2397000"/>
              <a:ext cx="183900" cy="197575"/>
            </a:xfrm>
            <a:custGeom>
              <a:avLst/>
              <a:gdLst/>
              <a:ahLst/>
              <a:cxnLst/>
              <a:rect l="l" t="t" r="r" b="b"/>
              <a:pathLst>
                <a:path w="7356" h="7903" extrusionOk="0">
                  <a:moveTo>
                    <a:pt x="4428" y="1"/>
                  </a:moveTo>
                  <a:cubicBezTo>
                    <a:pt x="3804" y="1"/>
                    <a:pt x="3164" y="142"/>
                    <a:pt x="2553" y="334"/>
                  </a:cubicBezTo>
                  <a:cubicBezTo>
                    <a:pt x="1824" y="577"/>
                    <a:pt x="1064" y="881"/>
                    <a:pt x="608" y="1520"/>
                  </a:cubicBezTo>
                  <a:cubicBezTo>
                    <a:pt x="0" y="2310"/>
                    <a:pt x="31" y="3404"/>
                    <a:pt x="334" y="4377"/>
                  </a:cubicBezTo>
                  <a:cubicBezTo>
                    <a:pt x="821" y="5805"/>
                    <a:pt x="1793" y="7112"/>
                    <a:pt x="3070" y="7903"/>
                  </a:cubicBezTo>
                  <a:cubicBezTo>
                    <a:pt x="3161" y="6231"/>
                    <a:pt x="2158" y="4498"/>
                    <a:pt x="3100" y="2887"/>
                  </a:cubicBezTo>
                  <a:cubicBezTo>
                    <a:pt x="4468" y="2827"/>
                    <a:pt x="4863" y="2766"/>
                    <a:pt x="5988" y="2401"/>
                  </a:cubicBezTo>
                  <a:cubicBezTo>
                    <a:pt x="6687" y="2279"/>
                    <a:pt x="7113" y="2067"/>
                    <a:pt x="7356" y="1702"/>
                  </a:cubicBezTo>
                  <a:cubicBezTo>
                    <a:pt x="6991" y="1064"/>
                    <a:pt x="6505" y="577"/>
                    <a:pt x="5775" y="273"/>
                  </a:cubicBezTo>
                  <a:cubicBezTo>
                    <a:pt x="5348" y="79"/>
                    <a:pt x="4892" y="1"/>
                    <a:pt x="4428" y="1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4194125" y="2343800"/>
              <a:ext cx="225700" cy="239375"/>
            </a:xfrm>
            <a:custGeom>
              <a:avLst/>
              <a:gdLst/>
              <a:ahLst/>
              <a:cxnLst/>
              <a:rect l="l" t="t" r="r" b="b"/>
              <a:pathLst>
                <a:path w="9028" h="9575" extrusionOk="0">
                  <a:moveTo>
                    <a:pt x="9028" y="0"/>
                  </a:moveTo>
                  <a:cubicBezTo>
                    <a:pt x="8784" y="486"/>
                    <a:pt x="8359" y="882"/>
                    <a:pt x="7903" y="1094"/>
                  </a:cubicBezTo>
                  <a:cubicBezTo>
                    <a:pt x="8116" y="912"/>
                    <a:pt x="8207" y="608"/>
                    <a:pt x="8207" y="334"/>
                  </a:cubicBezTo>
                  <a:lnTo>
                    <a:pt x="8207" y="334"/>
                  </a:lnTo>
                  <a:cubicBezTo>
                    <a:pt x="7751" y="1003"/>
                    <a:pt x="6961" y="1307"/>
                    <a:pt x="6170" y="1459"/>
                  </a:cubicBezTo>
                  <a:cubicBezTo>
                    <a:pt x="5380" y="1611"/>
                    <a:pt x="4559" y="1550"/>
                    <a:pt x="3799" y="1672"/>
                  </a:cubicBezTo>
                  <a:cubicBezTo>
                    <a:pt x="3009" y="1793"/>
                    <a:pt x="2219" y="2006"/>
                    <a:pt x="1672" y="2614"/>
                  </a:cubicBezTo>
                  <a:cubicBezTo>
                    <a:pt x="1064" y="3283"/>
                    <a:pt x="213" y="4134"/>
                    <a:pt x="517" y="5107"/>
                  </a:cubicBezTo>
                  <a:cubicBezTo>
                    <a:pt x="152" y="5562"/>
                    <a:pt x="0" y="6110"/>
                    <a:pt x="122" y="6657"/>
                  </a:cubicBezTo>
                  <a:cubicBezTo>
                    <a:pt x="274" y="7325"/>
                    <a:pt x="851" y="7903"/>
                    <a:pt x="1429" y="8298"/>
                  </a:cubicBezTo>
                  <a:cubicBezTo>
                    <a:pt x="1976" y="8693"/>
                    <a:pt x="2675" y="9058"/>
                    <a:pt x="3131" y="9575"/>
                  </a:cubicBezTo>
                  <a:cubicBezTo>
                    <a:pt x="3283" y="9088"/>
                    <a:pt x="3344" y="8541"/>
                    <a:pt x="3344" y="8025"/>
                  </a:cubicBezTo>
                  <a:cubicBezTo>
                    <a:pt x="3587" y="8177"/>
                    <a:pt x="3769" y="8359"/>
                    <a:pt x="3951" y="8541"/>
                  </a:cubicBezTo>
                  <a:cubicBezTo>
                    <a:pt x="3975" y="8551"/>
                    <a:pt x="3998" y="8555"/>
                    <a:pt x="4020" y="8555"/>
                  </a:cubicBezTo>
                  <a:cubicBezTo>
                    <a:pt x="4139" y="8555"/>
                    <a:pt x="4230" y="8427"/>
                    <a:pt x="4255" y="8298"/>
                  </a:cubicBezTo>
                  <a:cubicBezTo>
                    <a:pt x="4255" y="8146"/>
                    <a:pt x="4103" y="7629"/>
                    <a:pt x="4043" y="7538"/>
                  </a:cubicBezTo>
                  <a:cubicBezTo>
                    <a:pt x="3860" y="7173"/>
                    <a:pt x="3708" y="7265"/>
                    <a:pt x="3496" y="6961"/>
                  </a:cubicBezTo>
                  <a:cubicBezTo>
                    <a:pt x="3465" y="6839"/>
                    <a:pt x="3404" y="6778"/>
                    <a:pt x="3344" y="6657"/>
                  </a:cubicBezTo>
                  <a:cubicBezTo>
                    <a:pt x="3344" y="5958"/>
                    <a:pt x="3404" y="5319"/>
                    <a:pt x="3587" y="4711"/>
                  </a:cubicBezTo>
                  <a:cubicBezTo>
                    <a:pt x="3648" y="4711"/>
                    <a:pt x="3708" y="4711"/>
                    <a:pt x="3769" y="4681"/>
                  </a:cubicBezTo>
                  <a:cubicBezTo>
                    <a:pt x="4833" y="4559"/>
                    <a:pt x="5897" y="4559"/>
                    <a:pt x="6900" y="4195"/>
                  </a:cubicBezTo>
                  <a:cubicBezTo>
                    <a:pt x="7873" y="3800"/>
                    <a:pt x="8754" y="2918"/>
                    <a:pt x="8784" y="1915"/>
                  </a:cubicBezTo>
                  <a:lnTo>
                    <a:pt x="8784" y="1915"/>
                  </a:lnTo>
                  <a:cubicBezTo>
                    <a:pt x="8632" y="2067"/>
                    <a:pt x="8450" y="2219"/>
                    <a:pt x="8298" y="2371"/>
                  </a:cubicBezTo>
                  <a:cubicBezTo>
                    <a:pt x="8724" y="1641"/>
                    <a:pt x="8967" y="790"/>
                    <a:pt x="9028" y="0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4256425" y="2534425"/>
              <a:ext cx="47900" cy="61800"/>
            </a:xfrm>
            <a:custGeom>
              <a:avLst/>
              <a:gdLst/>
              <a:ahLst/>
              <a:cxnLst/>
              <a:rect l="l" t="t" r="r" b="b"/>
              <a:pathLst>
                <a:path w="1916" h="2472" extrusionOk="0">
                  <a:moveTo>
                    <a:pt x="432" y="0"/>
                  </a:moveTo>
                  <a:cubicBezTo>
                    <a:pt x="418" y="0"/>
                    <a:pt x="406" y="2"/>
                    <a:pt x="396" y="4"/>
                  </a:cubicBezTo>
                  <a:cubicBezTo>
                    <a:pt x="183" y="96"/>
                    <a:pt x="31" y="308"/>
                    <a:pt x="31" y="552"/>
                  </a:cubicBezTo>
                  <a:cubicBezTo>
                    <a:pt x="0" y="764"/>
                    <a:pt x="61" y="1007"/>
                    <a:pt x="183" y="1220"/>
                  </a:cubicBezTo>
                  <a:cubicBezTo>
                    <a:pt x="304" y="1524"/>
                    <a:pt x="487" y="1798"/>
                    <a:pt x="700" y="2041"/>
                  </a:cubicBezTo>
                  <a:cubicBezTo>
                    <a:pt x="852" y="2223"/>
                    <a:pt x="1034" y="2375"/>
                    <a:pt x="1277" y="2436"/>
                  </a:cubicBezTo>
                  <a:cubicBezTo>
                    <a:pt x="1341" y="2460"/>
                    <a:pt x="1406" y="2471"/>
                    <a:pt x="1471" y="2471"/>
                  </a:cubicBezTo>
                  <a:cubicBezTo>
                    <a:pt x="1653" y="2471"/>
                    <a:pt x="1826" y="2380"/>
                    <a:pt x="1915" y="2223"/>
                  </a:cubicBezTo>
                  <a:lnTo>
                    <a:pt x="1824" y="855"/>
                  </a:lnTo>
                  <a:cubicBezTo>
                    <a:pt x="1766" y="623"/>
                    <a:pt x="734" y="0"/>
                    <a:pt x="432" y="0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4482125" y="2694100"/>
              <a:ext cx="155800" cy="655800"/>
            </a:xfrm>
            <a:custGeom>
              <a:avLst/>
              <a:gdLst/>
              <a:ahLst/>
              <a:cxnLst/>
              <a:rect l="l" t="t" r="r" b="b"/>
              <a:pathLst>
                <a:path w="6232" h="26232" extrusionOk="0">
                  <a:moveTo>
                    <a:pt x="0" y="0"/>
                  </a:moveTo>
                  <a:lnTo>
                    <a:pt x="0" y="0"/>
                  </a:lnTo>
                  <a:cubicBezTo>
                    <a:pt x="3070" y="8329"/>
                    <a:pt x="2401" y="17296"/>
                    <a:pt x="2705" y="26080"/>
                  </a:cubicBezTo>
                  <a:cubicBezTo>
                    <a:pt x="3891" y="26110"/>
                    <a:pt x="5046" y="26141"/>
                    <a:pt x="6231" y="26232"/>
                  </a:cubicBezTo>
                  <a:cubicBezTo>
                    <a:pt x="4955" y="19970"/>
                    <a:pt x="4681" y="14226"/>
                    <a:pt x="5806" y="7903"/>
                  </a:cubicBezTo>
                  <a:cubicBezTo>
                    <a:pt x="6079" y="6444"/>
                    <a:pt x="5897" y="4377"/>
                    <a:pt x="4894" y="3162"/>
                  </a:cubicBezTo>
                  <a:cubicBezTo>
                    <a:pt x="4377" y="2523"/>
                    <a:pt x="3313" y="1186"/>
                    <a:pt x="2523" y="882"/>
                  </a:cubicBezTo>
                  <a:cubicBezTo>
                    <a:pt x="1672" y="548"/>
                    <a:pt x="851" y="274"/>
                    <a:pt x="0" y="0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4489700" y="2836200"/>
              <a:ext cx="50200" cy="512950"/>
            </a:xfrm>
            <a:custGeom>
              <a:avLst/>
              <a:gdLst/>
              <a:ahLst/>
              <a:cxnLst/>
              <a:rect l="l" t="t" r="r" b="b"/>
              <a:pathLst>
                <a:path w="2008" h="20518" extrusionOk="0">
                  <a:moveTo>
                    <a:pt x="62" y="0"/>
                  </a:moveTo>
                  <a:cubicBezTo>
                    <a:pt x="31" y="0"/>
                    <a:pt x="1" y="31"/>
                    <a:pt x="1" y="61"/>
                  </a:cubicBezTo>
                  <a:cubicBezTo>
                    <a:pt x="31" y="1642"/>
                    <a:pt x="244" y="3496"/>
                    <a:pt x="427" y="5259"/>
                  </a:cubicBezTo>
                  <a:cubicBezTo>
                    <a:pt x="609" y="7052"/>
                    <a:pt x="791" y="8876"/>
                    <a:pt x="852" y="10457"/>
                  </a:cubicBezTo>
                  <a:cubicBezTo>
                    <a:pt x="882" y="12706"/>
                    <a:pt x="943" y="15016"/>
                    <a:pt x="1612" y="17204"/>
                  </a:cubicBezTo>
                  <a:lnTo>
                    <a:pt x="1642" y="17296"/>
                  </a:lnTo>
                  <a:cubicBezTo>
                    <a:pt x="1764" y="17660"/>
                    <a:pt x="1855" y="18025"/>
                    <a:pt x="1825" y="18359"/>
                  </a:cubicBezTo>
                  <a:cubicBezTo>
                    <a:pt x="1794" y="18755"/>
                    <a:pt x="1551" y="19119"/>
                    <a:pt x="1186" y="19210"/>
                  </a:cubicBezTo>
                  <a:cubicBezTo>
                    <a:pt x="1156" y="19241"/>
                    <a:pt x="1095" y="19271"/>
                    <a:pt x="1095" y="19332"/>
                  </a:cubicBezTo>
                  <a:cubicBezTo>
                    <a:pt x="1095" y="19362"/>
                    <a:pt x="1156" y="19393"/>
                    <a:pt x="1186" y="19393"/>
                  </a:cubicBezTo>
                  <a:cubicBezTo>
                    <a:pt x="1338" y="19393"/>
                    <a:pt x="1490" y="19484"/>
                    <a:pt x="1612" y="19575"/>
                  </a:cubicBezTo>
                  <a:lnTo>
                    <a:pt x="244" y="20335"/>
                  </a:lnTo>
                  <a:cubicBezTo>
                    <a:pt x="183" y="20335"/>
                    <a:pt x="153" y="20426"/>
                    <a:pt x="183" y="20457"/>
                  </a:cubicBezTo>
                  <a:cubicBezTo>
                    <a:pt x="183" y="20517"/>
                    <a:pt x="244" y="20517"/>
                    <a:pt x="275" y="20517"/>
                  </a:cubicBezTo>
                  <a:cubicBezTo>
                    <a:pt x="305" y="20517"/>
                    <a:pt x="305" y="20517"/>
                    <a:pt x="335" y="20457"/>
                  </a:cubicBezTo>
                  <a:lnTo>
                    <a:pt x="1794" y="19666"/>
                  </a:lnTo>
                  <a:cubicBezTo>
                    <a:pt x="1825" y="19666"/>
                    <a:pt x="1855" y="19606"/>
                    <a:pt x="1825" y="19545"/>
                  </a:cubicBezTo>
                  <a:cubicBezTo>
                    <a:pt x="1764" y="19393"/>
                    <a:pt x="1642" y="19332"/>
                    <a:pt x="1490" y="19241"/>
                  </a:cubicBezTo>
                  <a:cubicBezTo>
                    <a:pt x="1794" y="19058"/>
                    <a:pt x="1946" y="18724"/>
                    <a:pt x="1977" y="18359"/>
                  </a:cubicBezTo>
                  <a:cubicBezTo>
                    <a:pt x="2007" y="17995"/>
                    <a:pt x="1916" y="17599"/>
                    <a:pt x="1794" y="17235"/>
                  </a:cubicBezTo>
                  <a:lnTo>
                    <a:pt x="1764" y="17113"/>
                  </a:lnTo>
                  <a:cubicBezTo>
                    <a:pt x="1095" y="14985"/>
                    <a:pt x="1034" y="12675"/>
                    <a:pt x="1004" y="10457"/>
                  </a:cubicBezTo>
                  <a:cubicBezTo>
                    <a:pt x="943" y="8876"/>
                    <a:pt x="761" y="7052"/>
                    <a:pt x="578" y="5259"/>
                  </a:cubicBezTo>
                  <a:cubicBezTo>
                    <a:pt x="396" y="3496"/>
                    <a:pt x="183" y="1642"/>
                    <a:pt x="153" y="61"/>
                  </a:cubicBezTo>
                  <a:cubicBezTo>
                    <a:pt x="153" y="31"/>
                    <a:pt x="123" y="0"/>
                    <a:pt x="62" y="0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4463875" y="2765525"/>
              <a:ext cx="85900" cy="478000"/>
            </a:xfrm>
            <a:custGeom>
              <a:avLst/>
              <a:gdLst/>
              <a:ahLst/>
              <a:cxnLst/>
              <a:rect l="l" t="t" r="r" b="b"/>
              <a:pathLst>
                <a:path w="3436" h="19120" extrusionOk="0">
                  <a:moveTo>
                    <a:pt x="669" y="1"/>
                  </a:moveTo>
                  <a:cubicBezTo>
                    <a:pt x="396" y="426"/>
                    <a:pt x="426" y="1247"/>
                    <a:pt x="1" y="1490"/>
                  </a:cubicBezTo>
                  <a:cubicBezTo>
                    <a:pt x="973" y="7083"/>
                    <a:pt x="1064" y="11733"/>
                    <a:pt x="122" y="17326"/>
                  </a:cubicBezTo>
                  <a:cubicBezTo>
                    <a:pt x="1216" y="18208"/>
                    <a:pt x="2067" y="18572"/>
                    <a:pt x="2827" y="19119"/>
                  </a:cubicBezTo>
                  <a:cubicBezTo>
                    <a:pt x="2888" y="17630"/>
                    <a:pt x="3435" y="17508"/>
                    <a:pt x="3435" y="16779"/>
                  </a:cubicBezTo>
                  <a:cubicBezTo>
                    <a:pt x="3435" y="16141"/>
                    <a:pt x="3253" y="15229"/>
                    <a:pt x="3040" y="13739"/>
                  </a:cubicBezTo>
                  <a:cubicBezTo>
                    <a:pt x="2432" y="9271"/>
                    <a:pt x="1976" y="4378"/>
                    <a:pt x="669" y="1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4090775" y="2658375"/>
              <a:ext cx="322200" cy="897475"/>
            </a:xfrm>
            <a:custGeom>
              <a:avLst/>
              <a:gdLst/>
              <a:ahLst/>
              <a:cxnLst/>
              <a:rect l="l" t="t" r="r" b="b"/>
              <a:pathLst>
                <a:path w="12888" h="35899" extrusionOk="0">
                  <a:moveTo>
                    <a:pt x="5775" y="1"/>
                  </a:moveTo>
                  <a:cubicBezTo>
                    <a:pt x="5563" y="1"/>
                    <a:pt x="5319" y="670"/>
                    <a:pt x="5107" y="670"/>
                  </a:cubicBezTo>
                  <a:cubicBezTo>
                    <a:pt x="4681" y="730"/>
                    <a:pt x="4712" y="761"/>
                    <a:pt x="4286" y="822"/>
                  </a:cubicBezTo>
                  <a:cubicBezTo>
                    <a:pt x="3040" y="974"/>
                    <a:pt x="1702" y="1247"/>
                    <a:pt x="912" y="2250"/>
                  </a:cubicBezTo>
                  <a:cubicBezTo>
                    <a:pt x="0" y="3375"/>
                    <a:pt x="304" y="5016"/>
                    <a:pt x="456" y="6445"/>
                  </a:cubicBezTo>
                  <a:cubicBezTo>
                    <a:pt x="1550" y="16536"/>
                    <a:pt x="6231" y="20487"/>
                    <a:pt x="3830" y="35898"/>
                  </a:cubicBezTo>
                  <a:cubicBezTo>
                    <a:pt x="5745" y="35594"/>
                    <a:pt x="8207" y="35017"/>
                    <a:pt x="10456" y="34682"/>
                  </a:cubicBezTo>
                  <a:cubicBezTo>
                    <a:pt x="11855" y="34469"/>
                    <a:pt x="12888" y="33193"/>
                    <a:pt x="12797" y="31795"/>
                  </a:cubicBezTo>
                  <a:cubicBezTo>
                    <a:pt x="12371" y="24439"/>
                    <a:pt x="12128" y="14044"/>
                    <a:pt x="11216" y="7357"/>
                  </a:cubicBezTo>
                  <a:cubicBezTo>
                    <a:pt x="10821" y="4287"/>
                    <a:pt x="8329" y="1521"/>
                    <a:pt x="5775" y="1"/>
                  </a:cubicBez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4223000" y="3296700"/>
              <a:ext cx="122350" cy="84375"/>
            </a:xfrm>
            <a:custGeom>
              <a:avLst/>
              <a:gdLst/>
              <a:ahLst/>
              <a:cxnLst/>
              <a:rect l="l" t="t" r="r" b="b"/>
              <a:pathLst>
                <a:path w="4894" h="3375" extrusionOk="0">
                  <a:moveTo>
                    <a:pt x="4894" y="0"/>
                  </a:moveTo>
                  <a:cubicBezTo>
                    <a:pt x="3374" y="1246"/>
                    <a:pt x="1672" y="2310"/>
                    <a:pt x="0" y="3374"/>
                  </a:cubicBezTo>
                  <a:cubicBezTo>
                    <a:pt x="2037" y="3070"/>
                    <a:pt x="3921" y="1793"/>
                    <a:pt x="4894" y="0"/>
                  </a:cubicBezTo>
                  <a:close/>
                </a:path>
              </a:pathLst>
            </a:custGeom>
            <a:solidFill>
              <a:srgbClr val="D9D8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4099125" y="2788325"/>
              <a:ext cx="301700" cy="432400"/>
            </a:xfrm>
            <a:custGeom>
              <a:avLst/>
              <a:gdLst/>
              <a:ahLst/>
              <a:cxnLst/>
              <a:rect l="l" t="t" r="r" b="b"/>
              <a:pathLst>
                <a:path w="12068" h="17296" extrusionOk="0">
                  <a:moveTo>
                    <a:pt x="1" y="1"/>
                  </a:moveTo>
                  <a:lnTo>
                    <a:pt x="1" y="1"/>
                  </a:lnTo>
                  <a:cubicBezTo>
                    <a:pt x="61" y="426"/>
                    <a:pt x="92" y="791"/>
                    <a:pt x="153" y="1216"/>
                  </a:cubicBezTo>
                  <a:cubicBezTo>
                    <a:pt x="396" y="3344"/>
                    <a:pt x="760" y="5198"/>
                    <a:pt x="1216" y="6991"/>
                  </a:cubicBezTo>
                  <a:cubicBezTo>
                    <a:pt x="3253" y="11672"/>
                    <a:pt x="7296" y="15198"/>
                    <a:pt x="12068" y="17296"/>
                  </a:cubicBezTo>
                  <a:cubicBezTo>
                    <a:pt x="11916" y="14317"/>
                    <a:pt x="11764" y="11338"/>
                    <a:pt x="11551" y="8511"/>
                  </a:cubicBezTo>
                  <a:cubicBezTo>
                    <a:pt x="6596" y="6870"/>
                    <a:pt x="2067" y="4529"/>
                    <a:pt x="1" y="1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4213100" y="2672450"/>
              <a:ext cx="184700" cy="830200"/>
            </a:xfrm>
            <a:custGeom>
              <a:avLst/>
              <a:gdLst/>
              <a:ahLst/>
              <a:cxnLst/>
              <a:rect l="l" t="t" r="r" b="b"/>
              <a:pathLst>
                <a:path w="7388" h="33208" extrusionOk="0">
                  <a:moveTo>
                    <a:pt x="107" y="0"/>
                  </a:moveTo>
                  <a:cubicBezTo>
                    <a:pt x="92" y="0"/>
                    <a:pt x="77" y="15"/>
                    <a:pt x="62" y="46"/>
                  </a:cubicBezTo>
                  <a:cubicBezTo>
                    <a:pt x="1" y="76"/>
                    <a:pt x="1" y="107"/>
                    <a:pt x="62" y="137"/>
                  </a:cubicBezTo>
                  <a:cubicBezTo>
                    <a:pt x="3010" y="2325"/>
                    <a:pt x="4469" y="6216"/>
                    <a:pt x="3709" y="9833"/>
                  </a:cubicBezTo>
                  <a:cubicBezTo>
                    <a:pt x="3648" y="9864"/>
                    <a:pt x="3709" y="9864"/>
                    <a:pt x="3709" y="9924"/>
                  </a:cubicBezTo>
                  <a:cubicBezTo>
                    <a:pt x="3740" y="9955"/>
                    <a:pt x="3740" y="9955"/>
                    <a:pt x="3770" y="9955"/>
                  </a:cubicBezTo>
                  <a:lnTo>
                    <a:pt x="5411" y="10168"/>
                  </a:lnTo>
                  <a:cubicBezTo>
                    <a:pt x="4864" y="10532"/>
                    <a:pt x="4317" y="10745"/>
                    <a:pt x="3709" y="10867"/>
                  </a:cubicBezTo>
                  <a:cubicBezTo>
                    <a:pt x="3648" y="10867"/>
                    <a:pt x="3618" y="10867"/>
                    <a:pt x="3618" y="10897"/>
                  </a:cubicBezTo>
                  <a:lnTo>
                    <a:pt x="3618" y="10988"/>
                  </a:lnTo>
                  <a:cubicBezTo>
                    <a:pt x="5685" y="18192"/>
                    <a:pt x="6901" y="25639"/>
                    <a:pt x="7205" y="33147"/>
                  </a:cubicBezTo>
                  <a:cubicBezTo>
                    <a:pt x="7205" y="33177"/>
                    <a:pt x="7235" y="33207"/>
                    <a:pt x="7266" y="33207"/>
                  </a:cubicBezTo>
                  <a:cubicBezTo>
                    <a:pt x="7357" y="33207"/>
                    <a:pt x="7387" y="33177"/>
                    <a:pt x="7387" y="33055"/>
                  </a:cubicBezTo>
                  <a:cubicBezTo>
                    <a:pt x="7053" y="25608"/>
                    <a:pt x="5867" y="18162"/>
                    <a:pt x="3800" y="10988"/>
                  </a:cubicBezTo>
                  <a:cubicBezTo>
                    <a:pt x="4499" y="10867"/>
                    <a:pt x="5138" y="10563"/>
                    <a:pt x="5715" y="10168"/>
                  </a:cubicBezTo>
                  <a:cubicBezTo>
                    <a:pt x="5746" y="10168"/>
                    <a:pt x="5746" y="10137"/>
                    <a:pt x="5746" y="10107"/>
                  </a:cubicBezTo>
                  <a:cubicBezTo>
                    <a:pt x="5746" y="10076"/>
                    <a:pt x="5715" y="10016"/>
                    <a:pt x="5685" y="10016"/>
                  </a:cubicBezTo>
                  <a:lnTo>
                    <a:pt x="3892" y="9803"/>
                  </a:lnTo>
                  <a:cubicBezTo>
                    <a:pt x="4651" y="6155"/>
                    <a:pt x="3132" y="2234"/>
                    <a:pt x="153" y="46"/>
                  </a:cubicBezTo>
                  <a:cubicBezTo>
                    <a:pt x="138" y="15"/>
                    <a:pt x="123" y="0"/>
                    <a:pt x="107" y="0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4186525" y="3489325"/>
              <a:ext cx="208975" cy="62725"/>
            </a:xfrm>
            <a:custGeom>
              <a:avLst/>
              <a:gdLst/>
              <a:ahLst/>
              <a:cxnLst/>
              <a:rect l="l" t="t" r="r" b="b"/>
              <a:pathLst>
                <a:path w="8359" h="2509" extrusionOk="0">
                  <a:moveTo>
                    <a:pt x="8279" y="0"/>
                  </a:moveTo>
                  <a:cubicBezTo>
                    <a:pt x="8260" y="0"/>
                    <a:pt x="8237" y="16"/>
                    <a:pt x="8207" y="46"/>
                  </a:cubicBezTo>
                  <a:cubicBezTo>
                    <a:pt x="7204" y="1049"/>
                    <a:pt x="5684" y="1323"/>
                    <a:pt x="4316" y="1475"/>
                  </a:cubicBezTo>
                  <a:cubicBezTo>
                    <a:pt x="4103" y="1475"/>
                    <a:pt x="3921" y="1505"/>
                    <a:pt x="3739" y="1505"/>
                  </a:cubicBezTo>
                  <a:cubicBezTo>
                    <a:pt x="2523" y="1627"/>
                    <a:pt x="1186" y="1748"/>
                    <a:pt x="91" y="2356"/>
                  </a:cubicBezTo>
                  <a:cubicBezTo>
                    <a:pt x="61" y="2356"/>
                    <a:pt x="0" y="2417"/>
                    <a:pt x="61" y="2478"/>
                  </a:cubicBezTo>
                  <a:cubicBezTo>
                    <a:pt x="61" y="2508"/>
                    <a:pt x="91" y="2508"/>
                    <a:pt x="122" y="2508"/>
                  </a:cubicBezTo>
                  <a:cubicBezTo>
                    <a:pt x="122" y="2508"/>
                    <a:pt x="152" y="2508"/>
                    <a:pt x="122" y="2478"/>
                  </a:cubicBezTo>
                  <a:cubicBezTo>
                    <a:pt x="1216" y="1900"/>
                    <a:pt x="2523" y="1779"/>
                    <a:pt x="3739" y="1657"/>
                  </a:cubicBezTo>
                  <a:cubicBezTo>
                    <a:pt x="3921" y="1657"/>
                    <a:pt x="4103" y="1627"/>
                    <a:pt x="4316" y="1627"/>
                  </a:cubicBezTo>
                  <a:cubicBezTo>
                    <a:pt x="5714" y="1475"/>
                    <a:pt x="7265" y="1201"/>
                    <a:pt x="8329" y="137"/>
                  </a:cubicBezTo>
                  <a:cubicBezTo>
                    <a:pt x="8359" y="107"/>
                    <a:pt x="8359" y="76"/>
                    <a:pt x="8329" y="46"/>
                  </a:cubicBezTo>
                  <a:cubicBezTo>
                    <a:pt x="8313" y="16"/>
                    <a:pt x="8298" y="0"/>
                    <a:pt x="8279" y="0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4220700" y="3288025"/>
              <a:ext cx="127700" cy="85450"/>
            </a:xfrm>
            <a:custGeom>
              <a:avLst/>
              <a:gdLst/>
              <a:ahLst/>
              <a:cxnLst/>
              <a:rect l="l" t="t" r="r" b="b"/>
              <a:pathLst>
                <a:path w="5108" h="3418" extrusionOk="0">
                  <a:moveTo>
                    <a:pt x="4999" y="1"/>
                  </a:moveTo>
                  <a:cubicBezTo>
                    <a:pt x="4983" y="1"/>
                    <a:pt x="4969" y="16"/>
                    <a:pt x="4955" y="43"/>
                  </a:cubicBezTo>
                  <a:cubicBezTo>
                    <a:pt x="3344" y="1168"/>
                    <a:pt x="1733" y="2232"/>
                    <a:pt x="92" y="3265"/>
                  </a:cubicBezTo>
                  <a:cubicBezTo>
                    <a:pt x="62" y="3265"/>
                    <a:pt x="1" y="3326"/>
                    <a:pt x="62" y="3387"/>
                  </a:cubicBezTo>
                  <a:cubicBezTo>
                    <a:pt x="62" y="3417"/>
                    <a:pt x="92" y="3417"/>
                    <a:pt x="122" y="3417"/>
                  </a:cubicBezTo>
                  <a:lnTo>
                    <a:pt x="153" y="3417"/>
                  </a:lnTo>
                  <a:cubicBezTo>
                    <a:pt x="1825" y="2384"/>
                    <a:pt x="3466" y="1320"/>
                    <a:pt x="5016" y="195"/>
                  </a:cubicBezTo>
                  <a:cubicBezTo>
                    <a:pt x="5107" y="165"/>
                    <a:pt x="5107" y="104"/>
                    <a:pt x="5077" y="74"/>
                  </a:cubicBezTo>
                  <a:cubicBezTo>
                    <a:pt x="5044" y="2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4539875" y="2726025"/>
              <a:ext cx="167200" cy="756875"/>
            </a:xfrm>
            <a:custGeom>
              <a:avLst/>
              <a:gdLst/>
              <a:ahLst/>
              <a:cxnLst/>
              <a:rect l="l" t="t" r="r" b="b"/>
              <a:pathLst>
                <a:path w="6688" h="30275" extrusionOk="0">
                  <a:moveTo>
                    <a:pt x="851" y="0"/>
                  </a:moveTo>
                  <a:lnTo>
                    <a:pt x="0" y="1125"/>
                  </a:lnTo>
                  <a:cubicBezTo>
                    <a:pt x="213" y="4438"/>
                    <a:pt x="395" y="7751"/>
                    <a:pt x="1186" y="10973"/>
                  </a:cubicBezTo>
                  <a:cubicBezTo>
                    <a:pt x="1763" y="13222"/>
                    <a:pt x="2584" y="15380"/>
                    <a:pt x="2736" y="17660"/>
                  </a:cubicBezTo>
                  <a:cubicBezTo>
                    <a:pt x="2948" y="19970"/>
                    <a:pt x="2401" y="22250"/>
                    <a:pt x="1976" y="24529"/>
                  </a:cubicBezTo>
                  <a:cubicBezTo>
                    <a:pt x="1885" y="25168"/>
                    <a:pt x="1763" y="25867"/>
                    <a:pt x="1824" y="26505"/>
                  </a:cubicBezTo>
                  <a:cubicBezTo>
                    <a:pt x="1976" y="28146"/>
                    <a:pt x="3100" y="29028"/>
                    <a:pt x="4164" y="30274"/>
                  </a:cubicBezTo>
                  <a:cubicBezTo>
                    <a:pt x="5259" y="26535"/>
                    <a:pt x="5259" y="23192"/>
                    <a:pt x="5927" y="19362"/>
                  </a:cubicBezTo>
                  <a:cubicBezTo>
                    <a:pt x="6231" y="17569"/>
                    <a:pt x="6687" y="15380"/>
                    <a:pt x="6474" y="13587"/>
                  </a:cubicBezTo>
                  <a:cubicBezTo>
                    <a:pt x="6201" y="11490"/>
                    <a:pt x="5289" y="8693"/>
                    <a:pt x="4468" y="6748"/>
                  </a:cubicBezTo>
                  <a:cubicBezTo>
                    <a:pt x="3192" y="3739"/>
                    <a:pt x="3313" y="2067"/>
                    <a:pt x="851" y="0"/>
                  </a:cubicBezTo>
                  <a:close/>
                </a:path>
              </a:pathLst>
            </a:custGeom>
            <a:solidFill>
              <a:srgbClr val="465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4547475" y="2846075"/>
              <a:ext cx="114000" cy="636825"/>
            </a:xfrm>
            <a:custGeom>
              <a:avLst/>
              <a:gdLst/>
              <a:ahLst/>
              <a:cxnLst/>
              <a:rect l="l" t="t" r="r" b="b"/>
              <a:pathLst>
                <a:path w="4560" h="25473" extrusionOk="0">
                  <a:moveTo>
                    <a:pt x="0" y="1"/>
                  </a:moveTo>
                  <a:lnTo>
                    <a:pt x="0" y="1"/>
                  </a:lnTo>
                  <a:cubicBezTo>
                    <a:pt x="213" y="2098"/>
                    <a:pt x="456" y="4165"/>
                    <a:pt x="973" y="6171"/>
                  </a:cubicBezTo>
                  <a:cubicBezTo>
                    <a:pt x="1489" y="8359"/>
                    <a:pt x="2341" y="10578"/>
                    <a:pt x="2523" y="12858"/>
                  </a:cubicBezTo>
                  <a:cubicBezTo>
                    <a:pt x="2675" y="15168"/>
                    <a:pt x="2128" y="17448"/>
                    <a:pt x="1763" y="19727"/>
                  </a:cubicBezTo>
                  <a:cubicBezTo>
                    <a:pt x="1641" y="20366"/>
                    <a:pt x="1520" y="21065"/>
                    <a:pt x="1611" y="21703"/>
                  </a:cubicBezTo>
                  <a:cubicBezTo>
                    <a:pt x="1763" y="23344"/>
                    <a:pt x="2857" y="24226"/>
                    <a:pt x="3921" y="25472"/>
                  </a:cubicBezTo>
                  <a:lnTo>
                    <a:pt x="4164" y="24682"/>
                  </a:lnTo>
                  <a:cubicBezTo>
                    <a:pt x="4255" y="16049"/>
                    <a:pt x="4559" y="7447"/>
                    <a:pt x="0" y="1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4067200" y="2697000"/>
              <a:ext cx="403550" cy="430275"/>
            </a:xfrm>
            <a:custGeom>
              <a:avLst/>
              <a:gdLst/>
              <a:ahLst/>
              <a:cxnLst/>
              <a:rect l="l" t="t" r="r" b="b"/>
              <a:pathLst>
                <a:path w="16142" h="17211" extrusionOk="0">
                  <a:moveTo>
                    <a:pt x="2875" y="0"/>
                  </a:moveTo>
                  <a:cubicBezTo>
                    <a:pt x="1897" y="0"/>
                    <a:pt x="918" y="695"/>
                    <a:pt x="487" y="1556"/>
                  </a:cubicBezTo>
                  <a:cubicBezTo>
                    <a:pt x="1" y="2590"/>
                    <a:pt x="31" y="3805"/>
                    <a:pt x="275" y="4900"/>
                  </a:cubicBezTo>
                  <a:cubicBezTo>
                    <a:pt x="791" y="7453"/>
                    <a:pt x="2281" y="9763"/>
                    <a:pt x="4104" y="11587"/>
                  </a:cubicBezTo>
                  <a:cubicBezTo>
                    <a:pt x="5959" y="13410"/>
                    <a:pt x="8177" y="14869"/>
                    <a:pt x="10457" y="16146"/>
                  </a:cubicBezTo>
                  <a:cubicBezTo>
                    <a:pt x="11381" y="16687"/>
                    <a:pt x="12471" y="17211"/>
                    <a:pt x="13518" y="17211"/>
                  </a:cubicBezTo>
                  <a:cubicBezTo>
                    <a:pt x="13884" y="17211"/>
                    <a:pt x="14245" y="17147"/>
                    <a:pt x="14591" y="16997"/>
                  </a:cubicBezTo>
                  <a:cubicBezTo>
                    <a:pt x="15624" y="16572"/>
                    <a:pt x="15655" y="14869"/>
                    <a:pt x="15837" y="13775"/>
                  </a:cubicBezTo>
                  <a:cubicBezTo>
                    <a:pt x="16141" y="11891"/>
                    <a:pt x="15533" y="11374"/>
                    <a:pt x="14348" y="9854"/>
                  </a:cubicBezTo>
                  <a:cubicBezTo>
                    <a:pt x="13193" y="8334"/>
                    <a:pt x="12129" y="8456"/>
                    <a:pt x="10609" y="7301"/>
                  </a:cubicBezTo>
                  <a:cubicBezTo>
                    <a:pt x="8664" y="5872"/>
                    <a:pt x="6718" y="2316"/>
                    <a:pt x="4773" y="888"/>
                  </a:cubicBezTo>
                  <a:cubicBezTo>
                    <a:pt x="4317" y="553"/>
                    <a:pt x="3831" y="188"/>
                    <a:pt x="3253" y="36"/>
                  </a:cubicBezTo>
                  <a:cubicBezTo>
                    <a:pt x="3128" y="12"/>
                    <a:pt x="3002" y="0"/>
                    <a:pt x="2875" y="0"/>
                  </a:cubicBezTo>
                  <a:close/>
                </a:path>
              </a:pathLst>
            </a:custGeom>
            <a:solidFill>
              <a:srgbClr val="465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4077100" y="2715125"/>
              <a:ext cx="57775" cy="125650"/>
            </a:xfrm>
            <a:custGeom>
              <a:avLst/>
              <a:gdLst/>
              <a:ahLst/>
              <a:cxnLst/>
              <a:rect l="l" t="t" r="r" b="b"/>
              <a:pathLst>
                <a:path w="2311" h="5026" extrusionOk="0">
                  <a:moveTo>
                    <a:pt x="2009" y="1"/>
                  </a:moveTo>
                  <a:cubicBezTo>
                    <a:pt x="1670" y="1"/>
                    <a:pt x="1328" y="240"/>
                    <a:pt x="1094" y="497"/>
                  </a:cubicBezTo>
                  <a:cubicBezTo>
                    <a:pt x="517" y="1105"/>
                    <a:pt x="182" y="1865"/>
                    <a:pt x="91" y="2716"/>
                  </a:cubicBezTo>
                  <a:cubicBezTo>
                    <a:pt x="0" y="3536"/>
                    <a:pt x="243" y="4327"/>
                    <a:pt x="699" y="5026"/>
                  </a:cubicBezTo>
                  <a:cubicBezTo>
                    <a:pt x="365" y="3232"/>
                    <a:pt x="973" y="1348"/>
                    <a:pt x="2310" y="71"/>
                  </a:cubicBezTo>
                  <a:cubicBezTo>
                    <a:pt x="2212" y="22"/>
                    <a:pt x="2110" y="1"/>
                    <a:pt x="2009" y="1"/>
                  </a:cubicBezTo>
                  <a:close/>
                </a:path>
              </a:pathLst>
            </a:custGeom>
            <a:solidFill>
              <a:srgbClr val="D9D8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4146250" y="2728200"/>
              <a:ext cx="20525" cy="17800"/>
            </a:xfrm>
            <a:custGeom>
              <a:avLst/>
              <a:gdLst/>
              <a:ahLst/>
              <a:cxnLst/>
              <a:rect l="l" t="t" r="r" b="b"/>
              <a:pathLst>
                <a:path w="821" h="712" extrusionOk="0">
                  <a:moveTo>
                    <a:pt x="402" y="0"/>
                  </a:moveTo>
                  <a:cubicBezTo>
                    <a:pt x="213" y="0"/>
                    <a:pt x="58" y="142"/>
                    <a:pt x="31" y="308"/>
                  </a:cubicBezTo>
                  <a:cubicBezTo>
                    <a:pt x="0" y="521"/>
                    <a:pt x="182" y="703"/>
                    <a:pt x="365" y="703"/>
                  </a:cubicBezTo>
                  <a:cubicBezTo>
                    <a:pt x="391" y="709"/>
                    <a:pt x="416" y="711"/>
                    <a:pt x="440" y="711"/>
                  </a:cubicBezTo>
                  <a:cubicBezTo>
                    <a:pt x="557" y="711"/>
                    <a:pt x="649" y="652"/>
                    <a:pt x="699" y="551"/>
                  </a:cubicBezTo>
                  <a:cubicBezTo>
                    <a:pt x="821" y="369"/>
                    <a:pt x="669" y="65"/>
                    <a:pt x="456" y="4"/>
                  </a:cubicBezTo>
                  <a:cubicBezTo>
                    <a:pt x="438" y="2"/>
                    <a:pt x="419" y="0"/>
                    <a:pt x="402" y="0"/>
                  </a:cubicBezTo>
                  <a:close/>
                </a:path>
              </a:pathLst>
            </a:custGeom>
            <a:solidFill>
              <a:srgbClr val="D9D8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4299750" y="2882550"/>
              <a:ext cx="67650" cy="200625"/>
            </a:xfrm>
            <a:custGeom>
              <a:avLst/>
              <a:gdLst/>
              <a:ahLst/>
              <a:cxnLst/>
              <a:rect l="l" t="t" r="r" b="b"/>
              <a:pathLst>
                <a:path w="2706" h="8025" extrusionOk="0">
                  <a:moveTo>
                    <a:pt x="942" y="1"/>
                  </a:moveTo>
                  <a:cubicBezTo>
                    <a:pt x="243" y="1277"/>
                    <a:pt x="0" y="2888"/>
                    <a:pt x="304" y="4317"/>
                  </a:cubicBezTo>
                  <a:cubicBezTo>
                    <a:pt x="608" y="5806"/>
                    <a:pt x="1489" y="7144"/>
                    <a:pt x="2705" y="8025"/>
                  </a:cubicBezTo>
                  <a:cubicBezTo>
                    <a:pt x="1793" y="5776"/>
                    <a:pt x="1763" y="3192"/>
                    <a:pt x="2584" y="882"/>
                  </a:cubicBezTo>
                  <a:cubicBezTo>
                    <a:pt x="2006" y="608"/>
                    <a:pt x="1489" y="305"/>
                    <a:pt x="942" y="1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4397775" y="2591025"/>
              <a:ext cx="128425" cy="99300"/>
            </a:xfrm>
            <a:custGeom>
              <a:avLst/>
              <a:gdLst/>
              <a:ahLst/>
              <a:cxnLst/>
              <a:rect l="l" t="t" r="r" b="b"/>
              <a:pathLst>
                <a:path w="5137" h="3972" extrusionOk="0">
                  <a:moveTo>
                    <a:pt x="2748" y="1"/>
                  </a:moveTo>
                  <a:cubicBezTo>
                    <a:pt x="2475" y="1"/>
                    <a:pt x="2206" y="32"/>
                    <a:pt x="1945" y="81"/>
                  </a:cubicBezTo>
                  <a:cubicBezTo>
                    <a:pt x="1550" y="111"/>
                    <a:pt x="1186" y="172"/>
                    <a:pt x="821" y="324"/>
                  </a:cubicBezTo>
                  <a:cubicBezTo>
                    <a:pt x="456" y="537"/>
                    <a:pt x="334" y="932"/>
                    <a:pt x="152" y="1266"/>
                  </a:cubicBezTo>
                  <a:cubicBezTo>
                    <a:pt x="152" y="1935"/>
                    <a:pt x="0" y="2421"/>
                    <a:pt x="0" y="3029"/>
                  </a:cubicBezTo>
                  <a:cubicBezTo>
                    <a:pt x="0" y="3151"/>
                    <a:pt x="30" y="3242"/>
                    <a:pt x="61" y="3364"/>
                  </a:cubicBezTo>
                  <a:cubicBezTo>
                    <a:pt x="182" y="3546"/>
                    <a:pt x="426" y="3607"/>
                    <a:pt x="608" y="3637"/>
                  </a:cubicBezTo>
                  <a:cubicBezTo>
                    <a:pt x="1398" y="3789"/>
                    <a:pt x="2249" y="3911"/>
                    <a:pt x="3040" y="3971"/>
                  </a:cubicBezTo>
                  <a:cubicBezTo>
                    <a:pt x="2948" y="3455"/>
                    <a:pt x="2948" y="2908"/>
                    <a:pt x="3070" y="2421"/>
                  </a:cubicBezTo>
                  <a:cubicBezTo>
                    <a:pt x="3526" y="2239"/>
                    <a:pt x="3952" y="1935"/>
                    <a:pt x="4286" y="1570"/>
                  </a:cubicBezTo>
                  <a:lnTo>
                    <a:pt x="4286" y="1570"/>
                  </a:lnTo>
                  <a:cubicBezTo>
                    <a:pt x="4255" y="1783"/>
                    <a:pt x="4255" y="1935"/>
                    <a:pt x="4286" y="2087"/>
                  </a:cubicBezTo>
                  <a:cubicBezTo>
                    <a:pt x="4365" y="2219"/>
                    <a:pt x="4491" y="2306"/>
                    <a:pt x="4622" y="2306"/>
                  </a:cubicBezTo>
                  <a:cubicBezTo>
                    <a:pt x="4642" y="2306"/>
                    <a:pt x="4661" y="2304"/>
                    <a:pt x="4681" y="2300"/>
                  </a:cubicBezTo>
                  <a:cubicBezTo>
                    <a:pt x="4833" y="2269"/>
                    <a:pt x="4772" y="1996"/>
                    <a:pt x="4833" y="1844"/>
                  </a:cubicBezTo>
                  <a:cubicBezTo>
                    <a:pt x="4894" y="1570"/>
                    <a:pt x="4985" y="1388"/>
                    <a:pt x="5046" y="1175"/>
                  </a:cubicBezTo>
                  <a:cubicBezTo>
                    <a:pt x="5137" y="993"/>
                    <a:pt x="5015" y="780"/>
                    <a:pt x="4833" y="719"/>
                  </a:cubicBezTo>
                  <a:cubicBezTo>
                    <a:pt x="4316" y="537"/>
                    <a:pt x="3982" y="172"/>
                    <a:pt x="3465" y="81"/>
                  </a:cubicBezTo>
                  <a:cubicBezTo>
                    <a:pt x="3225" y="24"/>
                    <a:pt x="2985" y="1"/>
                    <a:pt x="2748" y="1"/>
                  </a:cubicBezTo>
                  <a:close/>
                </a:path>
              </a:pathLst>
            </a:custGeom>
            <a:solidFill>
              <a:srgbClr val="ADA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4398525" y="2643950"/>
              <a:ext cx="76025" cy="46375"/>
            </a:xfrm>
            <a:custGeom>
              <a:avLst/>
              <a:gdLst/>
              <a:ahLst/>
              <a:cxnLst/>
              <a:rect l="l" t="t" r="r" b="b"/>
              <a:pathLst>
                <a:path w="3041" h="1855" extrusionOk="0">
                  <a:moveTo>
                    <a:pt x="92" y="0"/>
                  </a:moveTo>
                  <a:cubicBezTo>
                    <a:pt x="31" y="304"/>
                    <a:pt x="0" y="608"/>
                    <a:pt x="0" y="912"/>
                  </a:cubicBezTo>
                  <a:cubicBezTo>
                    <a:pt x="0" y="1034"/>
                    <a:pt x="0" y="1155"/>
                    <a:pt x="92" y="1247"/>
                  </a:cubicBezTo>
                  <a:cubicBezTo>
                    <a:pt x="183" y="1459"/>
                    <a:pt x="396" y="1490"/>
                    <a:pt x="608" y="1520"/>
                  </a:cubicBezTo>
                  <a:cubicBezTo>
                    <a:pt x="1399" y="1672"/>
                    <a:pt x="2189" y="1794"/>
                    <a:pt x="3040" y="1854"/>
                  </a:cubicBezTo>
                  <a:cubicBezTo>
                    <a:pt x="2949" y="1520"/>
                    <a:pt x="2949" y="1155"/>
                    <a:pt x="3010" y="791"/>
                  </a:cubicBezTo>
                  <a:cubicBezTo>
                    <a:pt x="1976" y="639"/>
                    <a:pt x="1034" y="395"/>
                    <a:pt x="92" y="0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4321775" y="2662175"/>
              <a:ext cx="164925" cy="471325"/>
            </a:xfrm>
            <a:custGeom>
              <a:avLst/>
              <a:gdLst/>
              <a:ahLst/>
              <a:cxnLst/>
              <a:rect l="l" t="t" r="r" b="b"/>
              <a:pathLst>
                <a:path w="6597" h="18853" extrusionOk="0">
                  <a:moveTo>
                    <a:pt x="2341" y="1"/>
                  </a:moveTo>
                  <a:cubicBezTo>
                    <a:pt x="1824" y="5016"/>
                    <a:pt x="1" y="10214"/>
                    <a:pt x="669" y="15229"/>
                  </a:cubicBezTo>
                  <a:cubicBezTo>
                    <a:pt x="791" y="16141"/>
                    <a:pt x="1034" y="17083"/>
                    <a:pt x="1581" y="17813"/>
                  </a:cubicBezTo>
                  <a:cubicBezTo>
                    <a:pt x="2079" y="18389"/>
                    <a:pt x="2848" y="18853"/>
                    <a:pt x="3615" y="18853"/>
                  </a:cubicBezTo>
                  <a:cubicBezTo>
                    <a:pt x="3738" y="18853"/>
                    <a:pt x="3861" y="18841"/>
                    <a:pt x="3982" y="18816"/>
                  </a:cubicBezTo>
                  <a:cubicBezTo>
                    <a:pt x="4742" y="18603"/>
                    <a:pt x="5350" y="17934"/>
                    <a:pt x="5624" y="17174"/>
                  </a:cubicBezTo>
                  <a:cubicBezTo>
                    <a:pt x="5897" y="16414"/>
                    <a:pt x="5928" y="15594"/>
                    <a:pt x="5958" y="14803"/>
                  </a:cubicBezTo>
                  <a:cubicBezTo>
                    <a:pt x="6110" y="10335"/>
                    <a:pt x="6444" y="5198"/>
                    <a:pt x="6596" y="730"/>
                  </a:cubicBezTo>
                  <a:cubicBezTo>
                    <a:pt x="5624" y="426"/>
                    <a:pt x="3314" y="305"/>
                    <a:pt x="2341" y="1"/>
                  </a:cubicBezTo>
                  <a:close/>
                </a:path>
              </a:pathLst>
            </a:custGeom>
            <a:solidFill>
              <a:srgbClr val="465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4333925" y="2735900"/>
              <a:ext cx="45625" cy="348800"/>
            </a:xfrm>
            <a:custGeom>
              <a:avLst/>
              <a:gdLst/>
              <a:ahLst/>
              <a:cxnLst/>
              <a:rect l="l" t="t" r="r" b="b"/>
              <a:pathLst>
                <a:path w="1825" h="13952" extrusionOk="0">
                  <a:moveTo>
                    <a:pt x="1825" y="0"/>
                  </a:moveTo>
                  <a:lnTo>
                    <a:pt x="1825" y="0"/>
                  </a:lnTo>
                  <a:cubicBezTo>
                    <a:pt x="1217" y="2280"/>
                    <a:pt x="609" y="4560"/>
                    <a:pt x="305" y="6930"/>
                  </a:cubicBezTo>
                  <a:cubicBezTo>
                    <a:pt x="1" y="9271"/>
                    <a:pt x="1" y="11672"/>
                    <a:pt x="609" y="13952"/>
                  </a:cubicBezTo>
                  <a:cubicBezTo>
                    <a:pt x="396" y="9271"/>
                    <a:pt x="761" y="4560"/>
                    <a:pt x="1825" y="0"/>
                  </a:cubicBezTo>
                  <a:close/>
                </a:path>
              </a:pathLst>
            </a:custGeom>
            <a:solidFill>
              <a:srgbClr val="D9D8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4374975" y="2693025"/>
              <a:ext cx="114000" cy="23125"/>
            </a:xfrm>
            <a:custGeom>
              <a:avLst/>
              <a:gdLst/>
              <a:ahLst/>
              <a:cxnLst/>
              <a:rect l="l" t="t" r="r" b="b"/>
              <a:pathLst>
                <a:path w="4560" h="925" extrusionOk="0">
                  <a:moveTo>
                    <a:pt x="114" y="0"/>
                  </a:moveTo>
                  <a:cubicBezTo>
                    <a:pt x="76" y="0"/>
                    <a:pt x="31" y="22"/>
                    <a:pt x="31" y="43"/>
                  </a:cubicBezTo>
                  <a:cubicBezTo>
                    <a:pt x="0" y="104"/>
                    <a:pt x="31" y="165"/>
                    <a:pt x="61" y="165"/>
                  </a:cubicBezTo>
                  <a:cubicBezTo>
                    <a:pt x="1490" y="651"/>
                    <a:pt x="2918" y="925"/>
                    <a:pt x="4408" y="925"/>
                  </a:cubicBezTo>
                  <a:lnTo>
                    <a:pt x="4468" y="925"/>
                  </a:lnTo>
                  <a:cubicBezTo>
                    <a:pt x="4529" y="925"/>
                    <a:pt x="4560" y="895"/>
                    <a:pt x="4560" y="864"/>
                  </a:cubicBezTo>
                  <a:cubicBezTo>
                    <a:pt x="4560" y="803"/>
                    <a:pt x="4529" y="773"/>
                    <a:pt x="4468" y="773"/>
                  </a:cubicBezTo>
                  <a:lnTo>
                    <a:pt x="4408" y="773"/>
                  </a:lnTo>
                  <a:cubicBezTo>
                    <a:pt x="2949" y="773"/>
                    <a:pt x="1520" y="499"/>
                    <a:pt x="152" y="13"/>
                  </a:cubicBezTo>
                  <a:cubicBezTo>
                    <a:pt x="143" y="4"/>
                    <a:pt x="129" y="0"/>
                    <a:pt x="114" y="0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4481350" y="2692575"/>
              <a:ext cx="183925" cy="821475"/>
            </a:xfrm>
            <a:custGeom>
              <a:avLst/>
              <a:gdLst/>
              <a:ahLst/>
              <a:cxnLst/>
              <a:rect l="l" t="t" r="r" b="b"/>
              <a:pathLst>
                <a:path w="7357" h="32859" extrusionOk="0">
                  <a:moveTo>
                    <a:pt x="1" y="1"/>
                  </a:moveTo>
                  <a:lnTo>
                    <a:pt x="1" y="1"/>
                  </a:lnTo>
                  <a:cubicBezTo>
                    <a:pt x="669" y="1065"/>
                    <a:pt x="1520" y="2402"/>
                    <a:pt x="1672" y="3527"/>
                  </a:cubicBezTo>
                  <a:cubicBezTo>
                    <a:pt x="3010" y="10821"/>
                    <a:pt x="3010" y="22281"/>
                    <a:pt x="3861" y="30275"/>
                  </a:cubicBezTo>
                  <a:cubicBezTo>
                    <a:pt x="4013" y="31490"/>
                    <a:pt x="4986" y="32524"/>
                    <a:pt x="6232" y="32706"/>
                  </a:cubicBezTo>
                  <a:cubicBezTo>
                    <a:pt x="6596" y="32797"/>
                    <a:pt x="7022" y="32828"/>
                    <a:pt x="7356" y="32858"/>
                  </a:cubicBezTo>
                  <a:cubicBezTo>
                    <a:pt x="5989" y="26141"/>
                    <a:pt x="4712" y="15381"/>
                    <a:pt x="5837" y="8603"/>
                  </a:cubicBezTo>
                  <a:cubicBezTo>
                    <a:pt x="6110" y="7022"/>
                    <a:pt x="6141" y="4742"/>
                    <a:pt x="5198" y="3435"/>
                  </a:cubicBezTo>
                  <a:cubicBezTo>
                    <a:pt x="4682" y="2767"/>
                    <a:pt x="3527" y="1247"/>
                    <a:pt x="2736" y="913"/>
                  </a:cubicBezTo>
                  <a:cubicBezTo>
                    <a:pt x="1946" y="548"/>
                    <a:pt x="791" y="213"/>
                    <a:pt x="1" y="1"/>
                  </a:cubicBezTo>
                  <a:close/>
                </a:path>
              </a:pathLst>
            </a:custGeom>
            <a:solidFill>
              <a:srgbClr val="182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4504900" y="2704425"/>
              <a:ext cx="101850" cy="785300"/>
            </a:xfrm>
            <a:custGeom>
              <a:avLst/>
              <a:gdLst/>
              <a:ahLst/>
              <a:cxnLst/>
              <a:rect l="l" t="t" r="r" b="b"/>
              <a:pathLst>
                <a:path w="4074" h="31412" extrusionOk="0">
                  <a:moveTo>
                    <a:pt x="124" y="0"/>
                  </a:moveTo>
                  <a:cubicBezTo>
                    <a:pt x="112" y="0"/>
                    <a:pt x="101" y="4"/>
                    <a:pt x="92" y="13"/>
                  </a:cubicBezTo>
                  <a:cubicBezTo>
                    <a:pt x="31" y="13"/>
                    <a:pt x="1" y="104"/>
                    <a:pt x="31" y="135"/>
                  </a:cubicBezTo>
                  <a:cubicBezTo>
                    <a:pt x="1794" y="3144"/>
                    <a:pt x="3010" y="6366"/>
                    <a:pt x="3740" y="9740"/>
                  </a:cubicBezTo>
                  <a:lnTo>
                    <a:pt x="2250" y="10773"/>
                  </a:lnTo>
                  <a:cubicBezTo>
                    <a:pt x="2220" y="10803"/>
                    <a:pt x="2220" y="10834"/>
                    <a:pt x="2220" y="10895"/>
                  </a:cubicBezTo>
                  <a:cubicBezTo>
                    <a:pt x="2250" y="10925"/>
                    <a:pt x="2281" y="10925"/>
                    <a:pt x="2311" y="10925"/>
                  </a:cubicBezTo>
                  <a:lnTo>
                    <a:pt x="3527" y="10743"/>
                  </a:lnTo>
                  <a:lnTo>
                    <a:pt x="3527" y="10743"/>
                  </a:lnTo>
                  <a:cubicBezTo>
                    <a:pt x="3040" y="16123"/>
                    <a:pt x="3314" y="25697"/>
                    <a:pt x="3892" y="31320"/>
                  </a:cubicBezTo>
                  <a:cubicBezTo>
                    <a:pt x="3892" y="31351"/>
                    <a:pt x="3922" y="31412"/>
                    <a:pt x="3952" y="31412"/>
                  </a:cubicBezTo>
                  <a:cubicBezTo>
                    <a:pt x="4044" y="31351"/>
                    <a:pt x="4074" y="31320"/>
                    <a:pt x="4044" y="31320"/>
                  </a:cubicBezTo>
                  <a:cubicBezTo>
                    <a:pt x="3466" y="25697"/>
                    <a:pt x="3192" y="16001"/>
                    <a:pt x="3679" y="10651"/>
                  </a:cubicBezTo>
                  <a:cubicBezTo>
                    <a:pt x="3679" y="10621"/>
                    <a:pt x="3679" y="10591"/>
                    <a:pt x="3648" y="10591"/>
                  </a:cubicBezTo>
                  <a:cubicBezTo>
                    <a:pt x="3618" y="10530"/>
                    <a:pt x="3618" y="10530"/>
                    <a:pt x="3588" y="10530"/>
                  </a:cubicBezTo>
                  <a:lnTo>
                    <a:pt x="2615" y="10682"/>
                  </a:lnTo>
                  <a:lnTo>
                    <a:pt x="3831" y="9861"/>
                  </a:lnTo>
                  <a:cubicBezTo>
                    <a:pt x="3892" y="9861"/>
                    <a:pt x="3892" y="9831"/>
                    <a:pt x="3892" y="9770"/>
                  </a:cubicBezTo>
                  <a:cubicBezTo>
                    <a:pt x="3192" y="6366"/>
                    <a:pt x="1946" y="3083"/>
                    <a:pt x="183" y="43"/>
                  </a:cubicBezTo>
                  <a:cubicBezTo>
                    <a:pt x="183" y="22"/>
                    <a:pt x="153" y="0"/>
                    <a:pt x="124" y="0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4598375" y="3482875"/>
              <a:ext cx="64625" cy="22800"/>
            </a:xfrm>
            <a:custGeom>
              <a:avLst/>
              <a:gdLst/>
              <a:ahLst/>
              <a:cxnLst/>
              <a:rect l="l" t="t" r="r" b="b"/>
              <a:pathLst>
                <a:path w="2585" h="912" extrusionOk="0">
                  <a:moveTo>
                    <a:pt x="92" y="0"/>
                  </a:moveTo>
                  <a:cubicBezTo>
                    <a:pt x="61" y="0"/>
                    <a:pt x="31" y="0"/>
                    <a:pt x="1" y="30"/>
                  </a:cubicBezTo>
                  <a:cubicBezTo>
                    <a:pt x="1" y="61"/>
                    <a:pt x="1" y="91"/>
                    <a:pt x="31" y="152"/>
                  </a:cubicBezTo>
                  <a:cubicBezTo>
                    <a:pt x="700" y="638"/>
                    <a:pt x="1551" y="912"/>
                    <a:pt x="2371" y="912"/>
                  </a:cubicBezTo>
                  <a:cubicBezTo>
                    <a:pt x="2432" y="912"/>
                    <a:pt x="2463" y="912"/>
                    <a:pt x="2493" y="851"/>
                  </a:cubicBezTo>
                  <a:cubicBezTo>
                    <a:pt x="2523" y="851"/>
                    <a:pt x="2584" y="821"/>
                    <a:pt x="2584" y="790"/>
                  </a:cubicBezTo>
                  <a:cubicBezTo>
                    <a:pt x="2584" y="760"/>
                    <a:pt x="2523" y="699"/>
                    <a:pt x="2493" y="699"/>
                  </a:cubicBezTo>
                  <a:cubicBezTo>
                    <a:pt x="2417" y="705"/>
                    <a:pt x="2341" y="708"/>
                    <a:pt x="2264" y="708"/>
                  </a:cubicBezTo>
                  <a:cubicBezTo>
                    <a:pt x="1511" y="708"/>
                    <a:pt x="726" y="441"/>
                    <a:pt x="92" y="0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4609025" y="3316650"/>
              <a:ext cx="25100" cy="21100"/>
            </a:xfrm>
            <a:custGeom>
              <a:avLst/>
              <a:gdLst/>
              <a:ahLst/>
              <a:cxnLst/>
              <a:rect l="l" t="t" r="r" b="b"/>
              <a:pathLst>
                <a:path w="1004" h="844" extrusionOk="0">
                  <a:moveTo>
                    <a:pt x="110" y="0"/>
                  </a:moveTo>
                  <a:cubicBezTo>
                    <a:pt x="91" y="0"/>
                    <a:pt x="76" y="8"/>
                    <a:pt x="61" y="23"/>
                  </a:cubicBezTo>
                  <a:cubicBezTo>
                    <a:pt x="0" y="84"/>
                    <a:pt x="0" y="114"/>
                    <a:pt x="61" y="144"/>
                  </a:cubicBezTo>
                  <a:lnTo>
                    <a:pt x="851" y="783"/>
                  </a:lnTo>
                  <a:cubicBezTo>
                    <a:pt x="851" y="844"/>
                    <a:pt x="851" y="844"/>
                    <a:pt x="882" y="844"/>
                  </a:cubicBezTo>
                  <a:cubicBezTo>
                    <a:pt x="882" y="844"/>
                    <a:pt x="942" y="783"/>
                    <a:pt x="973" y="783"/>
                  </a:cubicBezTo>
                  <a:cubicBezTo>
                    <a:pt x="1003" y="752"/>
                    <a:pt x="1003" y="722"/>
                    <a:pt x="973" y="661"/>
                  </a:cubicBezTo>
                  <a:lnTo>
                    <a:pt x="182" y="23"/>
                  </a:lnTo>
                  <a:cubicBezTo>
                    <a:pt x="152" y="8"/>
                    <a:pt x="129" y="0"/>
                    <a:pt x="110" y="0"/>
                  </a:cubicBezTo>
                  <a:close/>
                </a:path>
              </a:pathLst>
            </a:custGeom>
            <a:solidFill>
              <a:srgbClr val="8899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4264025" y="2545150"/>
              <a:ext cx="28900" cy="44875"/>
            </a:xfrm>
            <a:custGeom>
              <a:avLst/>
              <a:gdLst/>
              <a:ahLst/>
              <a:cxnLst/>
              <a:rect l="l" t="t" r="r" b="b"/>
              <a:pathLst>
                <a:path w="1156" h="1795" extrusionOk="0">
                  <a:moveTo>
                    <a:pt x="61" y="1"/>
                  </a:moveTo>
                  <a:lnTo>
                    <a:pt x="61" y="1"/>
                  </a:lnTo>
                  <a:cubicBezTo>
                    <a:pt x="0" y="153"/>
                    <a:pt x="0" y="335"/>
                    <a:pt x="122" y="548"/>
                  </a:cubicBezTo>
                  <a:cubicBezTo>
                    <a:pt x="213" y="700"/>
                    <a:pt x="365" y="791"/>
                    <a:pt x="517" y="791"/>
                  </a:cubicBezTo>
                  <a:lnTo>
                    <a:pt x="548" y="791"/>
                  </a:lnTo>
                  <a:cubicBezTo>
                    <a:pt x="608" y="852"/>
                    <a:pt x="548" y="852"/>
                    <a:pt x="548" y="882"/>
                  </a:cubicBezTo>
                  <a:cubicBezTo>
                    <a:pt x="456" y="1034"/>
                    <a:pt x="487" y="1247"/>
                    <a:pt x="608" y="1399"/>
                  </a:cubicBezTo>
                  <a:cubicBezTo>
                    <a:pt x="700" y="1551"/>
                    <a:pt x="852" y="1673"/>
                    <a:pt x="1003" y="1794"/>
                  </a:cubicBezTo>
                  <a:cubicBezTo>
                    <a:pt x="943" y="1642"/>
                    <a:pt x="973" y="1490"/>
                    <a:pt x="1095" y="1399"/>
                  </a:cubicBezTo>
                  <a:cubicBezTo>
                    <a:pt x="1125" y="1369"/>
                    <a:pt x="1155" y="1338"/>
                    <a:pt x="1155" y="1308"/>
                  </a:cubicBezTo>
                  <a:cubicBezTo>
                    <a:pt x="1155" y="1217"/>
                    <a:pt x="1064" y="1217"/>
                    <a:pt x="973" y="1186"/>
                  </a:cubicBezTo>
                  <a:cubicBezTo>
                    <a:pt x="821" y="1095"/>
                    <a:pt x="760" y="913"/>
                    <a:pt x="821" y="791"/>
                  </a:cubicBezTo>
                  <a:cubicBezTo>
                    <a:pt x="821" y="730"/>
                    <a:pt x="912" y="639"/>
                    <a:pt x="912" y="578"/>
                  </a:cubicBezTo>
                  <a:cubicBezTo>
                    <a:pt x="852" y="548"/>
                    <a:pt x="852" y="487"/>
                    <a:pt x="821" y="457"/>
                  </a:cubicBezTo>
                  <a:cubicBezTo>
                    <a:pt x="608" y="244"/>
                    <a:pt x="335" y="92"/>
                    <a:pt x="61" y="1"/>
                  </a:cubicBezTo>
                  <a:close/>
                </a:path>
              </a:pathLst>
            </a:custGeom>
            <a:solidFill>
              <a:srgbClr val="8B82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13099048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402" name="Google Shape;402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5852325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6" name="Google Shape;406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405894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410" name="Google Shape;410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411" name="Google Shape;411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356088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"/>
          <p:cNvSpPr txBox="1">
            <a:spLocks noGrp="1"/>
          </p:cNvSpPr>
          <p:nvPr>
            <p:ph type="title"/>
          </p:nvPr>
        </p:nvSpPr>
        <p:spPr>
          <a:xfrm>
            <a:off x="549367" y="355100"/>
            <a:ext cx="11093200" cy="6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512333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16" name="Google Shape;416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417" name="Google Shape;417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301345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420" name="Google Shape;420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9204033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3" name="Google Shape;423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424" name="Google Shape;424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25" name="Google Shape;425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130379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29" name="Google Shape;429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3089513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32" name="Google Shape;432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3" name="Google Shape;433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59544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7EF7D-D9BC-4997-B239-BEF0B46F1949}" type="datetimeFigureOut">
              <a:rPr lang="en-US" smtClean="0"/>
              <a:t>18/5/2023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42616-95D2-4577-AEC1-E03884F1F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5633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333751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153086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4"/>
          <p:cNvSpPr txBox="1">
            <a:spLocks noGrp="1"/>
          </p:cNvSpPr>
          <p:nvPr>
            <p:ph type="title"/>
          </p:nvPr>
        </p:nvSpPr>
        <p:spPr>
          <a:xfrm>
            <a:off x="609600" y="548633"/>
            <a:ext cx="10972800" cy="4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4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4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4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4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4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4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4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4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4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400053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5"/>
          <p:cNvSpPr txBox="1">
            <a:spLocks noGrp="1"/>
          </p:cNvSpPr>
          <p:nvPr>
            <p:ph type="title"/>
          </p:nvPr>
        </p:nvSpPr>
        <p:spPr>
          <a:xfrm>
            <a:off x="1709699" y="395969"/>
            <a:ext cx="8772400" cy="64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1185083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6"/>
          <p:cNvSpPr txBox="1">
            <a:spLocks noGrp="1"/>
          </p:cNvSpPr>
          <p:nvPr>
            <p:ph type="title"/>
          </p:nvPr>
        </p:nvSpPr>
        <p:spPr>
          <a:xfrm>
            <a:off x="609600" y="548633"/>
            <a:ext cx="10972800" cy="6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4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4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4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4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4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4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4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4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4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1696598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0059311" y="877033"/>
            <a:ext cx="1732400" cy="5772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9451"/>
            <a:ext cx="11548531" cy="6867451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2" y="1454351"/>
            <a:ext cx="11796669" cy="3949300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4902982" y="5704465"/>
            <a:ext cx="7307772" cy="577328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914400" y="1454333"/>
            <a:ext cx="7157200" cy="39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873140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9262456" y="5963632"/>
            <a:ext cx="2937107" cy="894393"/>
            <a:chOff x="5575242" y="4472723"/>
            <a:chExt cx="2202830" cy="670795"/>
          </a:xfrm>
        </p:grpSpPr>
        <p:sp>
          <p:nvSpPr>
            <p:cNvPr id="63" name="Google Shape;63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64" name="Google Shape;64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-6" y="54"/>
            <a:ext cx="9429907" cy="1769753"/>
            <a:chOff x="-4" y="40"/>
            <a:chExt cx="7072430" cy="1327315"/>
          </a:xfrm>
        </p:grpSpPr>
        <p:sp>
          <p:nvSpPr>
            <p:cNvPr id="71" name="Google Shape;71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72" name="Google Shape;72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1085700" y="523433"/>
            <a:ext cx="7323200" cy="10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1085700" y="1769800"/>
            <a:ext cx="8176800" cy="41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▰"/>
              <a:defRPr/>
            </a:lvl1pPr>
            <a:lvl2pPr marL="1219170" lvl="1" indent="-507987">
              <a:spcBef>
                <a:spcPts val="1333"/>
              </a:spcBef>
              <a:spcAft>
                <a:spcPts val="0"/>
              </a:spcAft>
              <a:buSzPts val="2400"/>
              <a:buChar char="▻"/>
              <a:defRPr/>
            </a:lvl2pPr>
            <a:lvl3pPr marL="1828754" lvl="2" indent="-507987">
              <a:spcBef>
                <a:spcPts val="1333"/>
              </a:spcBef>
              <a:spcAft>
                <a:spcPts val="0"/>
              </a:spcAft>
              <a:buSzPts val="2400"/>
              <a:buChar char="▻"/>
              <a:defRPr/>
            </a:lvl3pPr>
            <a:lvl4pPr marL="2438339" lvl="3" indent="-507987">
              <a:spcBef>
                <a:spcPts val="1333"/>
              </a:spcBef>
              <a:spcAft>
                <a:spcPts val="0"/>
              </a:spcAft>
              <a:buSzPts val="2400"/>
              <a:buChar char="▻"/>
              <a:defRPr/>
            </a:lvl4pPr>
            <a:lvl5pPr marL="3047924" lvl="4" indent="-507987">
              <a:spcBef>
                <a:spcPts val="1333"/>
              </a:spcBef>
              <a:spcAft>
                <a:spcPts val="0"/>
              </a:spcAft>
              <a:buSzPts val="2400"/>
              <a:buChar char="▻"/>
              <a:defRPr/>
            </a:lvl5pPr>
            <a:lvl6pPr marL="3657509" lvl="5" indent="-507987">
              <a:spcBef>
                <a:spcPts val="1333"/>
              </a:spcBef>
              <a:spcAft>
                <a:spcPts val="0"/>
              </a:spcAft>
              <a:buSzPts val="2400"/>
              <a:buChar char="▻"/>
              <a:defRPr/>
            </a:lvl6pPr>
            <a:lvl7pPr marL="4267093" lvl="6" indent="-507987">
              <a:spcBef>
                <a:spcPts val="1333"/>
              </a:spcBef>
              <a:spcAft>
                <a:spcPts val="0"/>
              </a:spcAft>
              <a:buSzPts val="2400"/>
              <a:buChar char="▻"/>
              <a:defRPr/>
            </a:lvl7pPr>
            <a:lvl8pPr marL="4876678" lvl="7" indent="-507987">
              <a:spcBef>
                <a:spcPts val="1333"/>
              </a:spcBef>
              <a:spcAft>
                <a:spcPts val="0"/>
              </a:spcAft>
              <a:buSzPts val="2400"/>
              <a:buChar char="▻"/>
              <a:defRPr/>
            </a:lvl8pPr>
            <a:lvl9pPr marL="5486263" lvl="8" indent="-507987">
              <a:spcBef>
                <a:spcPts val="1333"/>
              </a:spcBef>
              <a:spcAft>
                <a:spcPts val="1333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9956803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6" y="54"/>
            <a:ext cx="9429907" cy="1769753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9262456" y="5963632"/>
            <a:ext cx="2937107" cy="894393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1085700" y="523433"/>
            <a:ext cx="7011200" cy="10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1085700" y="2050651"/>
            <a:ext cx="4504400" cy="3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▰"/>
              <a:defRPr sz="2667"/>
            </a:lvl1pPr>
            <a:lvl2pPr marL="1219170" lvl="1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2pPr>
            <a:lvl3pPr marL="1828754" lvl="2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3pPr>
            <a:lvl4pPr marL="2438339" lvl="3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4pPr>
            <a:lvl5pPr marL="3047924" lvl="4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5pPr>
            <a:lvl6pPr marL="3657509" lvl="5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6pPr>
            <a:lvl7pPr marL="4267093" lvl="6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7pPr>
            <a:lvl8pPr marL="4876678" lvl="7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8pPr>
            <a:lvl9pPr marL="5486263" lvl="8" indent="-474121">
              <a:spcBef>
                <a:spcPts val="1333"/>
              </a:spcBef>
              <a:spcAft>
                <a:spcPts val="1333"/>
              </a:spcAft>
              <a:buSzPts val="2000"/>
              <a:buChar char="▻"/>
              <a:defRPr sz="2667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5861497" y="2050651"/>
            <a:ext cx="4504400" cy="3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▰"/>
              <a:defRPr sz="2667"/>
            </a:lvl1pPr>
            <a:lvl2pPr marL="1219170" lvl="1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2pPr>
            <a:lvl3pPr marL="1828754" lvl="2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3pPr>
            <a:lvl4pPr marL="2438339" lvl="3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4pPr>
            <a:lvl5pPr marL="3047924" lvl="4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5pPr>
            <a:lvl6pPr marL="3657509" lvl="5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6pPr>
            <a:lvl7pPr marL="4267093" lvl="6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7pPr>
            <a:lvl8pPr marL="4876678" lvl="7" indent="-474121">
              <a:spcBef>
                <a:spcPts val="1333"/>
              </a:spcBef>
              <a:spcAft>
                <a:spcPts val="0"/>
              </a:spcAft>
              <a:buSzPts val="2000"/>
              <a:buChar char="▻"/>
              <a:defRPr sz="2667"/>
            </a:lvl8pPr>
            <a:lvl9pPr marL="5486263" lvl="8" indent="-474121">
              <a:spcBef>
                <a:spcPts val="1333"/>
              </a:spcBef>
              <a:spcAft>
                <a:spcPts val="1333"/>
              </a:spcAft>
              <a:buSzPts val="2000"/>
              <a:buChar char="▻"/>
              <a:defRPr sz="2667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5902140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8"/>
          <p:cNvGrpSpPr/>
          <p:nvPr/>
        </p:nvGrpSpPr>
        <p:grpSpPr>
          <a:xfrm>
            <a:off x="-6" y="54"/>
            <a:ext cx="9429907" cy="1769753"/>
            <a:chOff x="-4" y="40"/>
            <a:chExt cx="7072430" cy="1327315"/>
          </a:xfrm>
        </p:grpSpPr>
        <p:sp>
          <p:nvSpPr>
            <p:cNvPr id="126" name="Google Shape;126;p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Google Shape;127;p8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Google Shape;130;p8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Google Shape;133;p8"/>
          <p:cNvGrpSpPr/>
          <p:nvPr/>
        </p:nvGrpSpPr>
        <p:grpSpPr>
          <a:xfrm>
            <a:off x="9262456" y="5963632"/>
            <a:ext cx="2937107" cy="894393"/>
            <a:chOff x="5575242" y="4472723"/>
            <a:chExt cx="2202830" cy="670795"/>
          </a:xfrm>
        </p:grpSpPr>
        <p:sp>
          <p:nvSpPr>
            <p:cNvPr id="134" name="Google Shape;134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35" name="Google Shape;135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Google Shape;136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38" name="Google Shape;138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Google Shape;139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1085700" y="523433"/>
            <a:ext cx="7011200" cy="10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8"/>
          <p:cNvSpPr txBox="1">
            <a:spLocks noGrp="1"/>
          </p:cNvSpPr>
          <p:nvPr>
            <p:ph type="sldNum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8654712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9"/>
          <p:cNvGrpSpPr/>
          <p:nvPr/>
        </p:nvGrpSpPr>
        <p:grpSpPr>
          <a:xfrm>
            <a:off x="3288185" y="5963632"/>
            <a:ext cx="8915767" cy="894393"/>
            <a:chOff x="5589288" y="4472723"/>
            <a:chExt cx="6686825" cy="670795"/>
          </a:xfrm>
        </p:grpSpPr>
        <p:sp>
          <p:nvSpPr>
            <p:cNvPr id="145" name="Google Shape;145;p9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46" name="Google Shape;146;p9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1" cy="1699506"/>
            </a:xfrm>
          </p:grpSpPr>
          <p:sp>
            <p:nvSpPr>
              <p:cNvPr id="147" name="Google Shape;147;p9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" name="Google Shape;148;p9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9" name="Google Shape;149;p9"/>
            <p:cNvGrpSpPr/>
            <p:nvPr/>
          </p:nvGrpSpPr>
          <p:grpSpPr>
            <a:xfrm flipH="1">
              <a:off x="5592255" y="4646738"/>
              <a:ext cx="6682918" cy="304563"/>
              <a:chOff x="-30922586" y="330075"/>
              <a:chExt cx="37293070" cy="1699569"/>
            </a:xfrm>
          </p:grpSpPr>
          <p:sp>
            <p:nvSpPr>
              <p:cNvPr id="150" name="Google Shape;150;p9"/>
              <p:cNvSpPr/>
              <p:nvPr/>
            </p:nvSpPr>
            <p:spPr>
              <a:xfrm>
                <a:off x="-30922586" y="330144"/>
                <a:ext cx="355881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52" name="Google Shape;152;p9"/>
          <p:cNvSpPr txBox="1">
            <a:spLocks noGrp="1"/>
          </p:cNvSpPr>
          <p:nvPr>
            <p:ph type="body" idx="1"/>
          </p:nvPr>
        </p:nvSpPr>
        <p:spPr>
          <a:xfrm>
            <a:off x="3577067" y="6182000"/>
            <a:ext cx="8005600" cy="4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1pPr>
          </a:lstStyle>
          <a:p>
            <a:endParaRPr/>
          </a:p>
        </p:txBody>
      </p:sp>
      <p:sp>
        <p:nvSpPr>
          <p:cNvPr id="153" name="Google Shape;153;p9"/>
          <p:cNvSpPr txBox="1">
            <a:spLocks noGrp="1"/>
          </p:cNvSpPr>
          <p:nvPr>
            <p:ph type="sldNum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154" name="Google Shape;154;p9"/>
          <p:cNvGrpSpPr/>
          <p:nvPr/>
        </p:nvGrpSpPr>
        <p:grpSpPr>
          <a:xfrm rot="10800000">
            <a:off x="-11" y="-2"/>
            <a:ext cx="2937107" cy="894393"/>
            <a:chOff x="5575242" y="4472723"/>
            <a:chExt cx="2202830" cy="670795"/>
          </a:xfrm>
        </p:grpSpPr>
        <p:sp>
          <p:nvSpPr>
            <p:cNvPr id="155" name="Google Shape;155;p9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56" name="Google Shape;156;p9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9" name="Google Shape;159;p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0" name="Google Shape;160;p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4369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7EF7D-D9BC-4997-B239-BEF0B46F1949}" type="datetimeFigureOut">
              <a:rPr lang="en-US" smtClean="0"/>
              <a:t>18/5/2023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42616-95D2-4577-AEC1-E03884F1F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75960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-11" y="-2"/>
            <a:ext cx="2937107" cy="894393"/>
            <a:chOff x="5575242" y="4472723"/>
            <a:chExt cx="2202830" cy="670795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9262456" y="5963632"/>
            <a:ext cx="2937107" cy="894393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8646458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loo 2 ExtraBold"/>
              <a:buNone/>
              <a:defRPr>
                <a:solidFill>
                  <a:schemeClr val="dk2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39" name="Google Shape;39;p6"/>
          <p:cNvCxnSpPr/>
          <p:nvPr/>
        </p:nvCxnSpPr>
        <p:spPr>
          <a:xfrm>
            <a:off x="1058300" y="1362733"/>
            <a:ext cx="4204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6888531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950967" y="1895433"/>
            <a:ext cx="48912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loo 2 ExtraBold"/>
              <a:buNone/>
              <a:defRPr>
                <a:solidFill>
                  <a:schemeClr val="dk2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42" name="Google Shape;42;p7"/>
          <p:cNvCxnSpPr/>
          <p:nvPr/>
        </p:nvCxnSpPr>
        <p:spPr>
          <a:xfrm>
            <a:off x="1058300" y="2538833"/>
            <a:ext cx="4204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950967" y="3046167"/>
            <a:ext cx="4891200" cy="19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 Medium"/>
              <a:buNone/>
              <a:defRPr sz="1867"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44" name="Google Shape;44;p7"/>
          <p:cNvSpPr/>
          <p:nvPr/>
        </p:nvSpPr>
        <p:spPr>
          <a:xfrm rot="440555">
            <a:off x="10504573" y="-436774"/>
            <a:ext cx="1991780" cy="1560044"/>
          </a:xfrm>
          <a:custGeom>
            <a:avLst/>
            <a:gdLst/>
            <a:ahLst/>
            <a:cxnLst/>
            <a:rect l="l" t="t" r="r" b="b"/>
            <a:pathLst>
              <a:path w="10112" h="7920" extrusionOk="0">
                <a:moveTo>
                  <a:pt x="4963" y="1"/>
                </a:moveTo>
                <a:cubicBezTo>
                  <a:pt x="4960" y="1"/>
                  <a:pt x="4956" y="1"/>
                  <a:pt x="4953" y="1"/>
                </a:cubicBezTo>
                <a:cubicBezTo>
                  <a:pt x="4524" y="1"/>
                  <a:pt x="4099" y="106"/>
                  <a:pt x="3696" y="257"/>
                </a:cubicBezTo>
                <a:cubicBezTo>
                  <a:pt x="2096" y="848"/>
                  <a:pt x="782" y="2167"/>
                  <a:pt x="196" y="3769"/>
                </a:cubicBezTo>
                <a:cubicBezTo>
                  <a:pt x="87" y="4069"/>
                  <a:pt x="0" y="4387"/>
                  <a:pt x="32" y="4705"/>
                </a:cubicBezTo>
                <a:cubicBezTo>
                  <a:pt x="92" y="5309"/>
                  <a:pt x="362" y="5455"/>
                  <a:pt x="723" y="5455"/>
                </a:cubicBezTo>
                <a:cubicBezTo>
                  <a:pt x="939" y="5455"/>
                  <a:pt x="1188" y="5403"/>
                  <a:pt x="1444" y="5364"/>
                </a:cubicBezTo>
                <a:cubicBezTo>
                  <a:pt x="1646" y="5333"/>
                  <a:pt x="1850" y="5318"/>
                  <a:pt x="2054" y="5318"/>
                </a:cubicBezTo>
                <a:cubicBezTo>
                  <a:pt x="2572" y="5318"/>
                  <a:pt x="3090" y="5413"/>
                  <a:pt x="3579" y="5580"/>
                </a:cubicBezTo>
                <a:cubicBezTo>
                  <a:pt x="4558" y="5913"/>
                  <a:pt x="5422" y="6520"/>
                  <a:pt x="6194" y="7205"/>
                </a:cubicBezTo>
                <a:cubicBezTo>
                  <a:pt x="6444" y="7427"/>
                  <a:pt x="6691" y="7660"/>
                  <a:pt x="6996" y="7794"/>
                </a:cubicBezTo>
                <a:cubicBezTo>
                  <a:pt x="7194" y="7881"/>
                  <a:pt x="7409" y="7920"/>
                  <a:pt x="7626" y="7920"/>
                </a:cubicBezTo>
                <a:cubicBezTo>
                  <a:pt x="7800" y="7920"/>
                  <a:pt x="7974" y="7895"/>
                  <a:pt x="8142" y="7849"/>
                </a:cubicBezTo>
                <a:cubicBezTo>
                  <a:pt x="9021" y="7610"/>
                  <a:pt x="9687" y="6813"/>
                  <a:pt x="9900" y="5927"/>
                </a:cubicBezTo>
                <a:cubicBezTo>
                  <a:pt x="10111" y="5040"/>
                  <a:pt x="9912" y="4089"/>
                  <a:pt x="9480" y="3286"/>
                </a:cubicBezTo>
                <a:cubicBezTo>
                  <a:pt x="9049" y="2484"/>
                  <a:pt x="8402" y="1815"/>
                  <a:pt x="7700" y="1232"/>
                </a:cubicBezTo>
                <a:cubicBezTo>
                  <a:pt x="6915" y="579"/>
                  <a:pt x="5983" y="1"/>
                  <a:pt x="49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" name="Google Shape;45;p7"/>
          <p:cNvSpPr/>
          <p:nvPr/>
        </p:nvSpPr>
        <p:spPr>
          <a:xfrm rot="3248419">
            <a:off x="11262643" y="692941"/>
            <a:ext cx="768064" cy="790568"/>
          </a:xfrm>
          <a:custGeom>
            <a:avLst/>
            <a:gdLst/>
            <a:ahLst/>
            <a:cxnLst/>
            <a:rect l="l" t="t" r="r" b="b"/>
            <a:pathLst>
              <a:path w="8197" h="8437" extrusionOk="0">
                <a:moveTo>
                  <a:pt x="1374" y="1"/>
                </a:moveTo>
                <a:cubicBezTo>
                  <a:pt x="863" y="1"/>
                  <a:pt x="416" y="156"/>
                  <a:pt x="205" y="623"/>
                </a:cubicBezTo>
                <a:cubicBezTo>
                  <a:pt x="0" y="1076"/>
                  <a:pt x="275" y="1611"/>
                  <a:pt x="644" y="1946"/>
                </a:cubicBezTo>
                <a:cubicBezTo>
                  <a:pt x="1013" y="2279"/>
                  <a:pt x="1478" y="2501"/>
                  <a:pt x="1819" y="2865"/>
                </a:cubicBezTo>
                <a:cubicBezTo>
                  <a:pt x="2579" y="3672"/>
                  <a:pt x="2538" y="4918"/>
                  <a:pt x="2854" y="5982"/>
                </a:cubicBezTo>
                <a:cubicBezTo>
                  <a:pt x="3095" y="6795"/>
                  <a:pt x="3588" y="7554"/>
                  <a:pt x="4303" y="8011"/>
                </a:cubicBezTo>
                <a:cubicBezTo>
                  <a:pt x="4732" y="8284"/>
                  <a:pt x="5242" y="8436"/>
                  <a:pt x="5747" y="8436"/>
                </a:cubicBezTo>
                <a:cubicBezTo>
                  <a:pt x="6088" y="8436"/>
                  <a:pt x="6427" y="8367"/>
                  <a:pt x="6736" y="8218"/>
                </a:cubicBezTo>
                <a:cubicBezTo>
                  <a:pt x="7692" y="7759"/>
                  <a:pt x="8196" y="6622"/>
                  <a:pt x="8125" y="5562"/>
                </a:cubicBezTo>
                <a:cubicBezTo>
                  <a:pt x="8053" y="4504"/>
                  <a:pt x="7494" y="3531"/>
                  <a:pt x="6788" y="2738"/>
                </a:cubicBezTo>
                <a:cubicBezTo>
                  <a:pt x="5881" y="1718"/>
                  <a:pt x="4714" y="941"/>
                  <a:pt x="3430" y="483"/>
                </a:cubicBezTo>
                <a:cubicBezTo>
                  <a:pt x="2945" y="310"/>
                  <a:pt x="2096" y="1"/>
                  <a:pt x="137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" name="Google Shape;46;p7"/>
          <p:cNvSpPr/>
          <p:nvPr/>
        </p:nvSpPr>
        <p:spPr>
          <a:xfrm rot="8418071" flipH="1">
            <a:off x="-853716" y="5655337"/>
            <a:ext cx="3041207" cy="3418424"/>
          </a:xfrm>
          <a:custGeom>
            <a:avLst/>
            <a:gdLst/>
            <a:ahLst/>
            <a:cxnLst/>
            <a:rect l="l" t="t" r="r" b="b"/>
            <a:pathLst>
              <a:path w="17632" h="19819" extrusionOk="0">
                <a:moveTo>
                  <a:pt x="10188" y="0"/>
                </a:moveTo>
                <a:cubicBezTo>
                  <a:pt x="9982" y="0"/>
                  <a:pt x="9776" y="7"/>
                  <a:pt x="9570" y="19"/>
                </a:cubicBezTo>
                <a:cubicBezTo>
                  <a:pt x="8234" y="102"/>
                  <a:pt x="7050" y="300"/>
                  <a:pt x="5775" y="772"/>
                </a:cubicBezTo>
                <a:cubicBezTo>
                  <a:pt x="5024" y="1051"/>
                  <a:pt x="4307" y="1424"/>
                  <a:pt x="3656" y="1888"/>
                </a:cubicBezTo>
                <a:cubicBezTo>
                  <a:pt x="1918" y="3127"/>
                  <a:pt x="646" y="5028"/>
                  <a:pt x="258" y="7125"/>
                </a:cubicBezTo>
                <a:cubicBezTo>
                  <a:pt x="0" y="8522"/>
                  <a:pt x="226" y="10162"/>
                  <a:pt x="1361" y="11013"/>
                </a:cubicBezTo>
                <a:cubicBezTo>
                  <a:pt x="2447" y="11826"/>
                  <a:pt x="4012" y="11671"/>
                  <a:pt x="5166" y="12387"/>
                </a:cubicBezTo>
                <a:cubicBezTo>
                  <a:pt x="5871" y="12825"/>
                  <a:pt x="6359" y="13561"/>
                  <a:pt x="6609" y="14356"/>
                </a:cubicBezTo>
                <a:cubicBezTo>
                  <a:pt x="6860" y="15148"/>
                  <a:pt x="6888" y="15995"/>
                  <a:pt x="6822" y="16824"/>
                </a:cubicBezTo>
                <a:cubicBezTo>
                  <a:pt x="6792" y="17225"/>
                  <a:pt x="6739" y="17631"/>
                  <a:pt x="6815" y="18027"/>
                </a:cubicBezTo>
                <a:cubicBezTo>
                  <a:pt x="7007" y="19024"/>
                  <a:pt x="8012" y="19719"/>
                  <a:pt x="9023" y="19807"/>
                </a:cubicBezTo>
                <a:cubicBezTo>
                  <a:pt x="9114" y="19815"/>
                  <a:pt x="9206" y="19819"/>
                  <a:pt x="9297" y="19819"/>
                </a:cubicBezTo>
                <a:cubicBezTo>
                  <a:pt x="10214" y="19819"/>
                  <a:pt x="11107" y="19437"/>
                  <a:pt x="11888" y="18945"/>
                </a:cubicBezTo>
                <a:cubicBezTo>
                  <a:pt x="13655" y="17833"/>
                  <a:pt x="15016" y="16140"/>
                  <a:pt x="15918" y="14258"/>
                </a:cubicBezTo>
                <a:cubicBezTo>
                  <a:pt x="16820" y="12376"/>
                  <a:pt x="17281" y="10305"/>
                  <a:pt x="17480" y="8227"/>
                </a:cubicBezTo>
                <a:cubicBezTo>
                  <a:pt x="17631" y="6676"/>
                  <a:pt x="17625" y="5047"/>
                  <a:pt x="16961" y="3639"/>
                </a:cubicBezTo>
                <a:cubicBezTo>
                  <a:pt x="16330" y="2305"/>
                  <a:pt x="15141" y="1277"/>
                  <a:pt x="13783" y="695"/>
                </a:cubicBezTo>
                <a:cubicBezTo>
                  <a:pt x="12705" y="231"/>
                  <a:pt x="11441" y="0"/>
                  <a:pt x="101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" name="Google Shape;47;p7"/>
          <p:cNvSpPr/>
          <p:nvPr/>
        </p:nvSpPr>
        <p:spPr>
          <a:xfrm rot="7348143" flipH="1">
            <a:off x="-1424039" y="5333758"/>
            <a:ext cx="3031763" cy="2940997"/>
          </a:xfrm>
          <a:custGeom>
            <a:avLst/>
            <a:gdLst/>
            <a:ahLst/>
            <a:cxnLst/>
            <a:rect l="l" t="t" r="r" b="b"/>
            <a:pathLst>
              <a:path w="18438" h="17886" extrusionOk="0">
                <a:moveTo>
                  <a:pt x="11819" y="1"/>
                </a:moveTo>
                <a:cubicBezTo>
                  <a:pt x="11342" y="1"/>
                  <a:pt x="10863" y="44"/>
                  <a:pt x="10395" y="120"/>
                </a:cubicBezTo>
                <a:cubicBezTo>
                  <a:pt x="7905" y="525"/>
                  <a:pt x="5584" y="1775"/>
                  <a:pt x="3765" y="3521"/>
                </a:cubicBezTo>
                <a:cubicBezTo>
                  <a:pt x="3265" y="4001"/>
                  <a:pt x="2800" y="4519"/>
                  <a:pt x="2406" y="5088"/>
                </a:cubicBezTo>
                <a:cubicBezTo>
                  <a:pt x="1964" y="5724"/>
                  <a:pt x="1616" y="6420"/>
                  <a:pt x="1286" y="7123"/>
                </a:cubicBezTo>
                <a:cubicBezTo>
                  <a:pt x="827" y="8100"/>
                  <a:pt x="398" y="9105"/>
                  <a:pt x="200" y="10166"/>
                </a:cubicBezTo>
                <a:cubicBezTo>
                  <a:pt x="1" y="11230"/>
                  <a:pt x="46" y="12363"/>
                  <a:pt x="503" y="13342"/>
                </a:cubicBezTo>
                <a:cubicBezTo>
                  <a:pt x="1171" y="14771"/>
                  <a:pt x="2595" y="15673"/>
                  <a:pt x="3982" y="16420"/>
                </a:cubicBezTo>
                <a:cubicBezTo>
                  <a:pt x="4829" y="16877"/>
                  <a:pt x="5710" y="17438"/>
                  <a:pt x="6619" y="17754"/>
                </a:cubicBezTo>
                <a:cubicBezTo>
                  <a:pt x="6910" y="17857"/>
                  <a:pt x="7239" y="17886"/>
                  <a:pt x="7572" y="17886"/>
                </a:cubicBezTo>
                <a:cubicBezTo>
                  <a:pt x="7946" y="17886"/>
                  <a:pt x="8326" y="17849"/>
                  <a:pt x="8664" y="17837"/>
                </a:cubicBezTo>
                <a:cubicBezTo>
                  <a:pt x="10375" y="17775"/>
                  <a:pt x="12084" y="17466"/>
                  <a:pt x="13686" y="16857"/>
                </a:cubicBezTo>
                <a:cubicBezTo>
                  <a:pt x="14561" y="16523"/>
                  <a:pt x="15401" y="16100"/>
                  <a:pt x="16182" y="15584"/>
                </a:cubicBezTo>
                <a:cubicBezTo>
                  <a:pt x="16837" y="15155"/>
                  <a:pt x="17462" y="14647"/>
                  <a:pt x="17869" y="13978"/>
                </a:cubicBezTo>
                <a:cubicBezTo>
                  <a:pt x="18275" y="13308"/>
                  <a:pt x="18437" y="12454"/>
                  <a:pt x="18138" y="11731"/>
                </a:cubicBezTo>
                <a:cubicBezTo>
                  <a:pt x="17822" y="10966"/>
                  <a:pt x="17059" y="10479"/>
                  <a:pt x="16286" y="10189"/>
                </a:cubicBezTo>
                <a:cubicBezTo>
                  <a:pt x="15510" y="9899"/>
                  <a:pt x="14684" y="9760"/>
                  <a:pt x="13925" y="9432"/>
                </a:cubicBezTo>
                <a:cubicBezTo>
                  <a:pt x="13166" y="9103"/>
                  <a:pt x="12447" y="8525"/>
                  <a:pt x="12251" y="7723"/>
                </a:cubicBezTo>
                <a:cubicBezTo>
                  <a:pt x="12063" y="6953"/>
                  <a:pt x="12398" y="6138"/>
                  <a:pt x="12908" y="5534"/>
                </a:cubicBezTo>
                <a:cubicBezTo>
                  <a:pt x="13420" y="4930"/>
                  <a:pt x="14092" y="4491"/>
                  <a:pt x="14727" y="4017"/>
                </a:cubicBezTo>
                <a:cubicBezTo>
                  <a:pt x="15292" y="3595"/>
                  <a:pt x="15881" y="3045"/>
                  <a:pt x="15888" y="2341"/>
                </a:cubicBezTo>
                <a:cubicBezTo>
                  <a:pt x="15898" y="1686"/>
                  <a:pt x="15391" y="1135"/>
                  <a:pt x="14838" y="784"/>
                </a:cubicBezTo>
                <a:cubicBezTo>
                  <a:pt x="13944" y="219"/>
                  <a:pt x="12886" y="1"/>
                  <a:pt x="1181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4617795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/>
          <p:nvPr/>
        </p:nvSpPr>
        <p:spPr>
          <a:xfrm rot="3765241" flipH="1">
            <a:off x="10010369" y="4178824"/>
            <a:ext cx="5363413" cy="6028669"/>
          </a:xfrm>
          <a:custGeom>
            <a:avLst/>
            <a:gdLst/>
            <a:ahLst/>
            <a:cxnLst/>
            <a:rect l="l" t="t" r="r" b="b"/>
            <a:pathLst>
              <a:path w="17632" h="19819" extrusionOk="0">
                <a:moveTo>
                  <a:pt x="10188" y="0"/>
                </a:moveTo>
                <a:cubicBezTo>
                  <a:pt x="9982" y="0"/>
                  <a:pt x="9776" y="7"/>
                  <a:pt x="9570" y="19"/>
                </a:cubicBezTo>
                <a:cubicBezTo>
                  <a:pt x="8234" y="102"/>
                  <a:pt x="7050" y="300"/>
                  <a:pt x="5775" y="772"/>
                </a:cubicBezTo>
                <a:cubicBezTo>
                  <a:pt x="5024" y="1051"/>
                  <a:pt x="4307" y="1424"/>
                  <a:pt x="3656" y="1888"/>
                </a:cubicBezTo>
                <a:cubicBezTo>
                  <a:pt x="1918" y="3127"/>
                  <a:pt x="646" y="5028"/>
                  <a:pt x="258" y="7125"/>
                </a:cubicBezTo>
                <a:cubicBezTo>
                  <a:pt x="0" y="8522"/>
                  <a:pt x="226" y="10162"/>
                  <a:pt x="1361" y="11013"/>
                </a:cubicBezTo>
                <a:cubicBezTo>
                  <a:pt x="2447" y="11826"/>
                  <a:pt x="4012" y="11671"/>
                  <a:pt x="5166" y="12387"/>
                </a:cubicBezTo>
                <a:cubicBezTo>
                  <a:pt x="5871" y="12825"/>
                  <a:pt x="6359" y="13561"/>
                  <a:pt x="6609" y="14356"/>
                </a:cubicBezTo>
                <a:cubicBezTo>
                  <a:pt x="6860" y="15148"/>
                  <a:pt x="6888" y="15995"/>
                  <a:pt x="6822" y="16824"/>
                </a:cubicBezTo>
                <a:cubicBezTo>
                  <a:pt x="6792" y="17225"/>
                  <a:pt x="6739" y="17631"/>
                  <a:pt x="6815" y="18027"/>
                </a:cubicBezTo>
                <a:cubicBezTo>
                  <a:pt x="7007" y="19024"/>
                  <a:pt x="8012" y="19719"/>
                  <a:pt x="9023" y="19807"/>
                </a:cubicBezTo>
                <a:cubicBezTo>
                  <a:pt x="9114" y="19815"/>
                  <a:pt x="9206" y="19819"/>
                  <a:pt x="9297" y="19819"/>
                </a:cubicBezTo>
                <a:cubicBezTo>
                  <a:pt x="10214" y="19819"/>
                  <a:pt x="11107" y="19437"/>
                  <a:pt x="11888" y="18945"/>
                </a:cubicBezTo>
                <a:cubicBezTo>
                  <a:pt x="13655" y="17833"/>
                  <a:pt x="15016" y="16140"/>
                  <a:pt x="15918" y="14258"/>
                </a:cubicBezTo>
                <a:cubicBezTo>
                  <a:pt x="16820" y="12376"/>
                  <a:pt x="17281" y="10305"/>
                  <a:pt x="17480" y="8227"/>
                </a:cubicBezTo>
                <a:cubicBezTo>
                  <a:pt x="17631" y="6676"/>
                  <a:pt x="17625" y="5047"/>
                  <a:pt x="16961" y="3639"/>
                </a:cubicBezTo>
                <a:cubicBezTo>
                  <a:pt x="16330" y="2305"/>
                  <a:pt x="15141" y="1277"/>
                  <a:pt x="13783" y="695"/>
                </a:cubicBezTo>
                <a:cubicBezTo>
                  <a:pt x="12705" y="231"/>
                  <a:pt x="11441" y="0"/>
                  <a:pt x="101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Google Shape;50;p8"/>
          <p:cNvSpPr/>
          <p:nvPr/>
        </p:nvSpPr>
        <p:spPr>
          <a:xfrm rot="-9230468" flipH="1">
            <a:off x="-852364" y="-4445217"/>
            <a:ext cx="4133536" cy="8890463"/>
          </a:xfrm>
          <a:custGeom>
            <a:avLst/>
            <a:gdLst/>
            <a:ahLst/>
            <a:cxnLst/>
            <a:rect l="l" t="t" r="r" b="b"/>
            <a:pathLst>
              <a:path w="16505" h="20499" extrusionOk="0">
                <a:moveTo>
                  <a:pt x="8134" y="0"/>
                </a:moveTo>
                <a:cubicBezTo>
                  <a:pt x="7095" y="0"/>
                  <a:pt x="6050" y="277"/>
                  <a:pt x="5070" y="650"/>
                </a:cubicBezTo>
                <a:cubicBezTo>
                  <a:pt x="4231" y="970"/>
                  <a:pt x="3410" y="1367"/>
                  <a:pt x="2719" y="1941"/>
                </a:cubicBezTo>
                <a:cubicBezTo>
                  <a:pt x="1644" y="2833"/>
                  <a:pt x="942" y="4113"/>
                  <a:pt x="552" y="5454"/>
                </a:cubicBezTo>
                <a:cubicBezTo>
                  <a:pt x="161" y="6794"/>
                  <a:pt x="63" y="8202"/>
                  <a:pt x="33" y="9597"/>
                </a:cubicBezTo>
                <a:cubicBezTo>
                  <a:pt x="1" y="11124"/>
                  <a:pt x="52" y="12663"/>
                  <a:pt x="392" y="14152"/>
                </a:cubicBezTo>
                <a:cubicBezTo>
                  <a:pt x="733" y="15639"/>
                  <a:pt x="1381" y="17083"/>
                  <a:pt x="2424" y="18198"/>
                </a:cubicBezTo>
                <a:cubicBezTo>
                  <a:pt x="3821" y="19690"/>
                  <a:pt x="5881" y="20499"/>
                  <a:pt x="7928" y="20499"/>
                </a:cubicBezTo>
                <a:cubicBezTo>
                  <a:pt x="7993" y="20499"/>
                  <a:pt x="8057" y="20498"/>
                  <a:pt x="8122" y="20496"/>
                </a:cubicBezTo>
                <a:cubicBezTo>
                  <a:pt x="10230" y="20443"/>
                  <a:pt x="12284" y="19562"/>
                  <a:pt x="13882" y="18185"/>
                </a:cubicBezTo>
                <a:cubicBezTo>
                  <a:pt x="15096" y="17138"/>
                  <a:pt x="16092" y="15737"/>
                  <a:pt x="16297" y="14147"/>
                </a:cubicBezTo>
                <a:cubicBezTo>
                  <a:pt x="16504" y="12554"/>
                  <a:pt x="15764" y="10787"/>
                  <a:pt x="14309" y="10111"/>
                </a:cubicBezTo>
                <a:cubicBezTo>
                  <a:pt x="13142" y="9569"/>
                  <a:pt x="11659" y="9746"/>
                  <a:pt x="10669" y="8921"/>
                </a:cubicBezTo>
                <a:cubicBezTo>
                  <a:pt x="9782" y="8183"/>
                  <a:pt x="9609" y="6850"/>
                  <a:pt x="9891" y="5730"/>
                </a:cubicBezTo>
                <a:cubicBezTo>
                  <a:pt x="10068" y="5028"/>
                  <a:pt x="10401" y="4369"/>
                  <a:pt x="10851" y="3803"/>
                </a:cubicBezTo>
                <a:cubicBezTo>
                  <a:pt x="11147" y="3430"/>
                  <a:pt x="12097" y="2879"/>
                  <a:pt x="12071" y="2434"/>
                </a:cubicBezTo>
                <a:cubicBezTo>
                  <a:pt x="12039" y="1864"/>
                  <a:pt x="11339" y="1205"/>
                  <a:pt x="10921" y="885"/>
                </a:cubicBezTo>
                <a:cubicBezTo>
                  <a:pt x="10392" y="480"/>
                  <a:pt x="9761" y="207"/>
                  <a:pt x="9106" y="87"/>
                </a:cubicBezTo>
                <a:cubicBezTo>
                  <a:pt x="8784" y="27"/>
                  <a:pt x="8460" y="0"/>
                  <a:pt x="81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" name="Google Shape;51;p8"/>
          <p:cNvSpPr/>
          <p:nvPr/>
        </p:nvSpPr>
        <p:spPr>
          <a:xfrm rot="2695250" flipH="1">
            <a:off x="8835159" y="5377122"/>
            <a:ext cx="5346739" cy="5186668"/>
          </a:xfrm>
          <a:custGeom>
            <a:avLst/>
            <a:gdLst/>
            <a:ahLst/>
            <a:cxnLst/>
            <a:rect l="l" t="t" r="r" b="b"/>
            <a:pathLst>
              <a:path w="18438" h="17886" extrusionOk="0">
                <a:moveTo>
                  <a:pt x="11819" y="1"/>
                </a:moveTo>
                <a:cubicBezTo>
                  <a:pt x="11342" y="1"/>
                  <a:pt x="10863" y="44"/>
                  <a:pt x="10395" y="120"/>
                </a:cubicBezTo>
                <a:cubicBezTo>
                  <a:pt x="7905" y="525"/>
                  <a:pt x="5584" y="1775"/>
                  <a:pt x="3765" y="3521"/>
                </a:cubicBezTo>
                <a:cubicBezTo>
                  <a:pt x="3265" y="4001"/>
                  <a:pt x="2800" y="4519"/>
                  <a:pt x="2406" y="5088"/>
                </a:cubicBezTo>
                <a:cubicBezTo>
                  <a:pt x="1964" y="5724"/>
                  <a:pt x="1616" y="6420"/>
                  <a:pt x="1286" y="7123"/>
                </a:cubicBezTo>
                <a:cubicBezTo>
                  <a:pt x="827" y="8100"/>
                  <a:pt x="398" y="9105"/>
                  <a:pt x="200" y="10166"/>
                </a:cubicBezTo>
                <a:cubicBezTo>
                  <a:pt x="1" y="11230"/>
                  <a:pt x="46" y="12363"/>
                  <a:pt x="503" y="13342"/>
                </a:cubicBezTo>
                <a:cubicBezTo>
                  <a:pt x="1171" y="14771"/>
                  <a:pt x="2595" y="15673"/>
                  <a:pt x="3982" y="16420"/>
                </a:cubicBezTo>
                <a:cubicBezTo>
                  <a:pt x="4829" y="16877"/>
                  <a:pt x="5710" y="17438"/>
                  <a:pt x="6619" y="17754"/>
                </a:cubicBezTo>
                <a:cubicBezTo>
                  <a:pt x="6910" y="17857"/>
                  <a:pt x="7239" y="17886"/>
                  <a:pt x="7572" y="17886"/>
                </a:cubicBezTo>
                <a:cubicBezTo>
                  <a:pt x="7946" y="17886"/>
                  <a:pt x="8326" y="17849"/>
                  <a:pt x="8664" y="17837"/>
                </a:cubicBezTo>
                <a:cubicBezTo>
                  <a:pt x="10375" y="17775"/>
                  <a:pt x="12084" y="17466"/>
                  <a:pt x="13686" y="16857"/>
                </a:cubicBezTo>
                <a:cubicBezTo>
                  <a:pt x="14561" y="16523"/>
                  <a:pt x="15401" y="16100"/>
                  <a:pt x="16182" y="15584"/>
                </a:cubicBezTo>
                <a:cubicBezTo>
                  <a:pt x="16837" y="15155"/>
                  <a:pt x="17462" y="14647"/>
                  <a:pt x="17869" y="13978"/>
                </a:cubicBezTo>
                <a:cubicBezTo>
                  <a:pt x="18275" y="13308"/>
                  <a:pt x="18437" y="12454"/>
                  <a:pt x="18138" y="11731"/>
                </a:cubicBezTo>
                <a:cubicBezTo>
                  <a:pt x="17822" y="10966"/>
                  <a:pt x="17059" y="10479"/>
                  <a:pt x="16286" y="10189"/>
                </a:cubicBezTo>
                <a:cubicBezTo>
                  <a:pt x="15510" y="9899"/>
                  <a:pt x="14684" y="9760"/>
                  <a:pt x="13925" y="9432"/>
                </a:cubicBezTo>
                <a:cubicBezTo>
                  <a:pt x="13166" y="9103"/>
                  <a:pt x="12447" y="8525"/>
                  <a:pt x="12251" y="7723"/>
                </a:cubicBezTo>
                <a:cubicBezTo>
                  <a:pt x="12063" y="6953"/>
                  <a:pt x="12398" y="6138"/>
                  <a:pt x="12908" y="5534"/>
                </a:cubicBezTo>
                <a:cubicBezTo>
                  <a:pt x="13420" y="4930"/>
                  <a:pt x="14092" y="4491"/>
                  <a:pt x="14727" y="4017"/>
                </a:cubicBezTo>
                <a:cubicBezTo>
                  <a:pt x="15292" y="3595"/>
                  <a:pt x="15881" y="3045"/>
                  <a:pt x="15888" y="2341"/>
                </a:cubicBezTo>
                <a:cubicBezTo>
                  <a:pt x="15898" y="1686"/>
                  <a:pt x="15391" y="1135"/>
                  <a:pt x="14838" y="784"/>
                </a:cubicBezTo>
                <a:cubicBezTo>
                  <a:pt x="13944" y="219"/>
                  <a:pt x="12886" y="1"/>
                  <a:pt x="1181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" name="Google Shape;52;p8"/>
          <p:cNvSpPr/>
          <p:nvPr/>
        </p:nvSpPr>
        <p:spPr>
          <a:xfrm rot="-5400000" flipH="1">
            <a:off x="10919455" y="-364438"/>
            <a:ext cx="2105727" cy="2167521"/>
          </a:xfrm>
          <a:custGeom>
            <a:avLst/>
            <a:gdLst/>
            <a:ahLst/>
            <a:cxnLst/>
            <a:rect l="l" t="t" r="r" b="b"/>
            <a:pathLst>
              <a:path w="8197" h="8437" extrusionOk="0">
                <a:moveTo>
                  <a:pt x="1374" y="1"/>
                </a:moveTo>
                <a:cubicBezTo>
                  <a:pt x="863" y="1"/>
                  <a:pt x="416" y="156"/>
                  <a:pt x="205" y="623"/>
                </a:cubicBezTo>
                <a:cubicBezTo>
                  <a:pt x="0" y="1076"/>
                  <a:pt x="275" y="1611"/>
                  <a:pt x="644" y="1946"/>
                </a:cubicBezTo>
                <a:cubicBezTo>
                  <a:pt x="1013" y="2279"/>
                  <a:pt x="1478" y="2501"/>
                  <a:pt x="1819" y="2865"/>
                </a:cubicBezTo>
                <a:cubicBezTo>
                  <a:pt x="2579" y="3672"/>
                  <a:pt x="2538" y="4918"/>
                  <a:pt x="2854" y="5982"/>
                </a:cubicBezTo>
                <a:cubicBezTo>
                  <a:pt x="3095" y="6795"/>
                  <a:pt x="3588" y="7554"/>
                  <a:pt x="4303" y="8011"/>
                </a:cubicBezTo>
                <a:cubicBezTo>
                  <a:pt x="4732" y="8284"/>
                  <a:pt x="5242" y="8436"/>
                  <a:pt x="5747" y="8436"/>
                </a:cubicBezTo>
                <a:cubicBezTo>
                  <a:pt x="6088" y="8436"/>
                  <a:pt x="6427" y="8367"/>
                  <a:pt x="6736" y="8218"/>
                </a:cubicBezTo>
                <a:cubicBezTo>
                  <a:pt x="7692" y="7759"/>
                  <a:pt x="8196" y="6622"/>
                  <a:pt x="8125" y="5562"/>
                </a:cubicBezTo>
                <a:cubicBezTo>
                  <a:pt x="8053" y="4504"/>
                  <a:pt x="7494" y="3531"/>
                  <a:pt x="6788" y="2738"/>
                </a:cubicBezTo>
                <a:cubicBezTo>
                  <a:pt x="5881" y="1718"/>
                  <a:pt x="4714" y="941"/>
                  <a:pt x="3430" y="483"/>
                </a:cubicBezTo>
                <a:cubicBezTo>
                  <a:pt x="2945" y="310"/>
                  <a:pt x="2096" y="1"/>
                  <a:pt x="137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8"/>
          <p:cNvSpPr/>
          <p:nvPr/>
        </p:nvSpPr>
        <p:spPr>
          <a:xfrm rot="6690729" flipH="1">
            <a:off x="-111225" y="84185"/>
            <a:ext cx="1636128" cy="1684173"/>
          </a:xfrm>
          <a:custGeom>
            <a:avLst/>
            <a:gdLst/>
            <a:ahLst/>
            <a:cxnLst/>
            <a:rect l="l" t="t" r="r" b="b"/>
            <a:pathLst>
              <a:path w="8197" h="8437" extrusionOk="0">
                <a:moveTo>
                  <a:pt x="1374" y="1"/>
                </a:moveTo>
                <a:cubicBezTo>
                  <a:pt x="863" y="1"/>
                  <a:pt x="416" y="156"/>
                  <a:pt x="205" y="623"/>
                </a:cubicBezTo>
                <a:cubicBezTo>
                  <a:pt x="0" y="1076"/>
                  <a:pt x="275" y="1611"/>
                  <a:pt x="644" y="1946"/>
                </a:cubicBezTo>
                <a:cubicBezTo>
                  <a:pt x="1013" y="2279"/>
                  <a:pt x="1478" y="2501"/>
                  <a:pt x="1819" y="2865"/>
                </a:cubicBezTo>
                <a:cubicBezTo>
                  <a:pt x="2579" y="3672"/>
                  <a:pt x="2538" y="4918"/>
                  <a:pt x="2854" y="5982"/>
                </a:cubicBezTo>
                <a:cubicBezTo>
                  <a:pt x="3095" y="6795"/>
                  <a:pt x="3588" y="7554"/>
                  <a:pt x="4303" y="8011"/>
                </a:cubicBezTo>
                <a:cubicBezTo>
                  <a:pt x="4732" y="8284"/>
                  <a:pt x="5242" y="8436"/>
                  <a:pt x="5747" y="8436"/>
                </a:cubicBezTo>
                <a:cubicBezTo>
                  <a:pt x="6088" y="8436"/>
                  <a:pt x="6427" y="8367"/>
                  <a:pt x="6736" y="8218"/>
                </a:cubicBezTo>
                <a:cubicBezTo>
                  <a:pt x="7692" y="7759"/>
                  <a:pt x="8196" y="6622"/>
                  <a:pt x="8125" y="5562"/>
                </a:cubicBezTo>
                <a:cubicBezTo>
                  <a:pt x="8053" y="4504"/>
                  <a:pt x="7494" y="3531"/>
                  <a:pt x="6788" y="2738"/>
                </a:cubicBezTo>
                <a:cubicBezTo>
                  <a:pt x="5881" y="1718"/>
                  <a:pt x="4714" y="941"/>
                  <a:pt x="3430" y="483"/>
                </a:cubicBezTo>
                <a:cubicBezTo>
                  <a:pt x="2945" y="310"/>
                  <a:pt x="2096" y="1"/>
                  <a:pt x="13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1760851" y="2157217"/>
            <a:ext cx="8670400" cy="103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Baloo 2 ExtraBold"/>
              <a:buNone/>
              <a:defRPr sz="8000">
                <a:solidFill>
                  <a:schemeClr val="dk2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ubTitle" idx="1"/>
          </p:nvPr>
        </p:nvSpPr>
        <p:spPr>
          <a:xfrm>
            <a:off x="1760751" y="3842384"/>
            <a:ext cx="8670400" cy="8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 Medium"/>
              <a:buNone/>
              <a:defRPr sz="1867"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56" name="Google Shape;56;p8"/>
          <p:cNvCxnSpPr/>
          <p:nvPr/>
        </p:nvCxnSpPr>
        <p:spPr>
          <a:xfrm>
            <a:off x="5885800" y="3622384"/>
            <a:ext cx="4204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3728610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950967" y="1895433"/>
            <a:ext cx="48912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loo 2 ExtraBold"/>
              <a:buNone/>
              <a:defRPr>
                <a:solidFill>
                  <a:schemeClr val="dk2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9" name="Google Shape;59;p9"/>
          <p:cNvCxnSpPr/>
          <p:nvPr/>
        </p:nvCxnSpPr>
        <p:spPr>
          <a:xfrm>
            <a:off x="1058300" y="2538833"/>
            <a:ext cx="4204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60;p9"/>
          <p:cNvSpPr txBox="1">
            <a:spLocks noGrp="1"/>
          </p:cNvSpPr>
          <p:nvPr>
            <p:ph type="subTitle" idx="1"/>
          </p:nvPr>
        </p:nvSpPr>
        <p:spPr>
          <a:xfrm>
            <a:off x="950967" y="3046167"/>
            <a:ext cx="4891200" cy="19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 Medium"/>
              <a:buNone/>
              <a:defRPr sz="1867"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2"/>
          </p:nvPr>
        </p:nvSpPr>
        <p:spPr>
          <a:xfrm>
            <a:off x="6364300" y="1870067"/>
            <a:ext cx="4891200" cy="42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 Medium"/>
              <a:buNone/>
              <a:defRPr sz="1867"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Quicksand Medium"/>
              <a:buNone/>
              <a:defRPr sz="2133"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Quicksand Medium"/>
              <a:buNone/>
              <a:defRPr sz="2133"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Quicksand Medium"/>
              <a:buNone/>
              <a:defRPr sz="2133"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Quicksand Medium"/>
              <a:buNone/>
              <a:defRPr sz="2133"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Quicksand Medium"/>
              <a:buNone/>
              <a:defRPr sz="2133"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Quicksand Medium"/>
              <a:buNone/>
              <a:defRPr sz="2133"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Quicksand Medium"/>
              <a:buNone/>
              <a:defRPr sz="2133"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Quicksand Medium"/>
              <a:buNone/>
              <a:defRPr sz="2133"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/>
          <p:nvPr/>
        </p:nvSpPr>
        <p:spPr>
          <a:xfrm rot="-7370891">
            <a:off x="-1386505" y="-1089682"/>
            <a:ext cx="2486204" cy="2794619"/>
          </a:xfrm>
          <a:custGeom>
            <a:avLst/>
            <a:gdLst/>
            <a:ahLst/>
            <a:cxnLst/>
            <a:rect l="l" t="t" r="r" b="b"/>
            <a:pathLst>
              <a:path w="17632" h="19819" extrusionOk="0">
                <a:moveTo>
                  <a:pt x="10188" y="0"/>
                </a:moveTo>
                <a:cubicBezTo>
                  <a:pt x="9982" y="0"/>
                  <a:pt x="9776" y="7"/>
                  <a:pt x="9570" y="19"/>
                </a:cubicBezTo>
                <a:cubicBezTo>
                  <a:pt x="8234" y="102"/>
                  <a:pt x="7050" y="300"/>
                  <a:pt x="5775" y="772"/>
                </a:cubicBezTo>
                <a:cubicBezTo>
                  <a:pt x="5024" y="1051"/>
                  <a:pt x="4307" y="1424"/>
                  <a:pt x="3656" y="1888"/>
                </a:cubicBezTo>
                <a:cubicBezTo>
                  <a:pt x="1918" y="3127"/>
                  <a:pt x="646" y="5028"/>
                  <a:pt x="258" y="7125"/>
                </a:cubicBezTo>
                <a:cubicBezTo>
                  <a:pt x="0" y="8522"/>
                  <a:pt x="226" y="10162"/>
                  <a:pt x="1361" y="11013"/>
                </a:cubicBezTo>
                <a:cubicBezTo>
                  <a:pt x="2447" y="11826"/>
                  <a:pt x="4012" y="11671"/>
                  <a:pt x="5166" y="12387"/>
                </a:cubicBezTo>
                <a:cubicBezTo>
                  <a:pt x="5871" y="12825"/>
                  <a:pt x="6359" y="13561"/>
                  <a:pt x="6609" y="14356"/>
                </a:cubicBezTo>
                <a:cubicBezTo>
                  <a:pt x="6860" y="15148"/>
                  <a:pt x="6888" y="15995"/>
                  <a:pt x="6822" y="16824"/>
                </a:cubicBezTo>
                <a:cubicBezTo>
                  <a:pt x="6792" y="17225"/>
                  <a:pt x="6739" y="17631"/>
                  <a:pt x="6815" y="18027"/>
                </a:cubicBezTo>
                <a:cubicBezTo>
                  <a:pt x="7007" y="19024"/>
                  <a:pt x="8012" y="19719"/>
                  <a:pt x="9023" y="19807"/>
                </a:cubicBezTo>
                <a:cubicBezTo>
                  <a:pt x="9114" y="19815"/>
                  <a:pt x="9206" y="19819"/>
                  <a:pt x="9297" y="19819"/>
                </a:cubicBezTo>
                <a:cubicBezTo>
                  <a:pt x="10214" y="19819"/>
                  <a:pt x="11107" y="19437"/>
                  <a:pt x="11888" y="18945"/>
                </a:cubicBezTo>
                <a:cubicBezTo>
                  <a:pt x="13655" y="17833"/>
                  <a:pt x="15016" y="16140"/>
                  <a:pt x="15918" y="14258"/>
                </a:cubicBezTo>
                <a:cubicBezTo>
                  <a:pt x="16820" y="12376"/>
                  <a:pt x="17281" y="10305"/>
                  <a:pt x="17480" y="8227"/>
                </a:cubicBezTo>
                <a:cubicBezTo>
                  <a:pt x="17631" y="6676"/>
                  <a:pt x="17625" y="5047"/>
                  <a:pt x="16961" y="3639"/>
                </a:cubicBezTo>
                <a:cubicBezTo>
                  <a:pt x="16330" y="2305"/>
                  <a:pt x="15141" y="1277"/>
                  <a:pt x="13783" y="695"/>
                </a:cubicBezTo>
                <a:cubicBezTo>
                  <a:pt x="12705" y="231"/>
                  <a:pt x="11441" y="0"/>
                  <a:pt x="101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" name="Google Shape;63;p9"/>
          <p:cNvSpPr/>
          <p:nvPr/>
        </p:nvSpPr>
        <p:spPr>
          <a:xfrm rot="10800000">
            <a:off x="10478626" y="-2394903"/>
            <a:ext cx="4133567" cy="5133837"/>
          </a:xfrm>
          <a:custGeom>
            <a:avLst/>
            <a:gdLst/>
            <a:ahLst/>
            <a:cxnLst/>
            <a:rect l="l" t="t" r="r" b="b"/>
            <a:pathLst>
              <a:path w="16505" h="20499" extrusionOk="0">
                <a:moveTo>
                  <a:pt x="8134" y="0"/>
                </a:moveTo>
                <a:cubicBezTo>
                  <a:pt x="7095" y="0"/>
                  <a:pt x="6050" y="277"/>
                  <a:pt x="5070" y="650"/>
                </a:cubicBezTo>
                <a:cubicBezTo>
                  <a:pt x="4231" y="970"/>
                  <a:pt x="3410" y="1367"/>
                  <a:pt x="2719" y="1941"/>
                </a:cubicBezTo>
                <a:cubicBezTo>
                  <a:pt x="1644" y="2833"/>
                  <a:pt x="942" y="4113"/>
                  <a:pt x="552" y="5454"/>
                </a:cubicBezTo>
                <a:cubicBezTo>
                  <a:pt x="161" y="6794"/>
                  <a:pt x="63" y="8202"/>
                  <a:pt x="33" y="9597"/>
                </a:cubicBezTo>
                <a:cubicBezTo>
                  <a:pt x="1" y="11124"/>
                  <a:pt x="52" y="12663"/>
                  <a:pt x="392" y="14152"/>
                </a:cubicBezTo>
                <a:cubicBezTo>
                  <a:pt x="733" y="15639"/>
                  <a:pt x="1381" y="17083"/>
                  <a:pt x="2424" y="18198"/>
                </a:cubicBezTo>
                <a:cubicBezTo>
                  <a:pt x="3821" y="19690"/>
                  <a:pt x="5881" y="20499"/>
                  <a:pt x="7928" y="20499"/>
                </a:cubicBezTo>
                <a:cubicBezTo>
                  <a:pt x="7993" y="20499"/>
                  <a:pt x="8057" y="20498"/>
                  <a:pt x="8122" y="20496"/>
                </a:cubicBezTo>
                <a:cubicBezTo>
                  <a:pt x="10230" y="20443"/>
                  <a:pt x="12284" y="19562"/>
                  <a:pt x="13882" y="18185"/>
                </a:cubicBezTo>
                <a:cubicBezTo>
                  <a:pt x="15096" y="17138"/>
                  <a:pt x="16092" y="15737"/>
                  <a:pt x="16297" y="14147"/>
                </a:cubicBezTo>
                <a:cubicBezTo>
                  <a:pt x="16504" y="12554"/>
                  <a:pt x="15764" y="10787"/>
                  <a:pt x="14309" y="10111"/>
                </a:cubicBezTo>
                <a:cubicBezTo>
                  <a:pt x="13142" y="9569"/>
                  <a:pt x="11659" y="9746"/>
                  <a:pt x="10669" y="8921"/>
                </a:cubicBezTo>
                <a:cubicBezTo>
                  <a:pt x="9782" y="8183"/>
                  <a:pt x="9609" y="6850"/>
                  <a:pt x="9891" y="5730"/>
                </a:cubicBezTo>
                <a:cubicBezTo>
                  <a:pt x="10068" y="5028"/>
                  <a:pt x="10401" y="4369"/>
                  <a:pt x="10851" y="3803"/>
                </a:cubicBezTo>
                <a:cubicBezTo>
                  <a:pt x="11147" y="3430"/>
                  <a:pt x="12097" y="2879"/>
                  <a:pt x="12071" y="2434"/>
                </a:cubicBezTo>
                <a:cubicBezTo>
                  <a:pt x="12039" y="1864"/>
                  <a:pt x="11339" y="1205"/>
                  <a:pt x="10921" y="885"/>
                </a:cubicBezTo>
                <a:cubicBezTo>
                  <a:pt x="10392" y="480"/>
                  <a:pt x="9761" y="207"/>
                  <a:pt x="9106" y="87"/>
                </a:cubicBezTo>
                <a:cubicBezTo>
                  <a:pt x="8784" y="27"/>
                  <a:pt x="8460" y="0"/>
                  <a:pt x="813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" name="Google Shape;64;p9"/>
          <p:cNvSpPr/>
          <p:nvPr/>
        </p:nvSpPr>
        <p:spPr>
          <a:xfrm rot="-1393259">
            <a:off x="-2816748" y="4272962"/>
            <a:ext cx="5346671" cy="5186601"/>
          </a:xfrm>
          <a:custGeom>
            <a:avLst/>
            <a:gdLst/>
            <a:ahLst/>
            <a:cxnLst/>
            <a:rect l="l" t="t" r="r" b="b"/>
            <a:pathLst>
              <a:path w="18438" h="17886" extrusionOk="0">
                <a:moveTo>
                  <a:pt x="11819" y="1"/>
                </a:moveTo>
                <a:cubicBezTo>
                  <a:pt x="11342" y="1"/>
                  <a:pt x="10863" y="44"/>
                  <a:pt x="10395" y="120"/>
                </a:cubicBezTo>
                <a:cubicBezTo>
                  <a:pt x="7905" y="525"/>
                  <a:pt x="5584" y="1775"/>
                  <a:pt x="3765" y="3521"/>
                </a:cubicBezTo>
                <a:cubicBezTo>
                  <a:pt x="3265" y="4001"/>
                  <a:pt x="2800" y="4519"/>
                  <a:pt x="2406" y="5088"/>
                </a:cubicBezTo>
                <a:cubicBezTo>
                  <a:pt x="1964" y="5724"/>
                  <a:pt x="1616" y="6420"/>
                  <a:pt x="1286" y="7123"/>
                </a:cubicBezTo>
                <a:cubicBezTo>
                  <a:pt x="827" y="8100"/>
                  <a:pt x="398" y="9105"/>
                  <a:pt x="200" y="10166"/>
                </a:cubicBezTo>
                <a:cubicBezTo>
                  <a:pt x="1" y="11230"/>
                  <a:pt x="46" y="12363"/>
                  <a:pt x="503" y="13342"/>
                </a:cubicBezTo>
                <a:cubicBezTo>
                  <a:pt x="1171" y="14771"/>
                  <a:pt x="2595" y="15673"/>
                  <a:pt x="3982" y="16420"/>
                </a:cubicBezTo>
                <a:cubicBezTo>
                  <a:pt x="4829" y="16877"/>
                  <a:pt x="5710" y="17438"/>
                  <a:pt x="6619" y="17754"/>
                </a:cubicBezTo>
                <a:cubicBezTo>
                  <a:pt x="6910" y="17857"/>
                  <a:pt x="7239" y="17886"/>
                  <a:pt x="7572" y="17886"/>
                </a:cubicBezTo>
                <a:cubicBezTo>
                  <a:pt x="7946" y="17886"/>
                  <a:pt x="8326" y="17849"/>
                  <a:pt x="8664" y="17837"/>
                </a:cubicBezTo>
                <a:cubicBezTo>
                  <a:pt x="10375" y="17775"/>
                  <a:pt x="12084" y="17466"/>
                  <a:pt x="13686" y="16857"/>
                </a:cubicBezTo>
                <a:cubicBezTo>
                  <a:pt x="14561" y="16523"/>
                  <a:pt x="15401" y="16100"/>
                  <a:pt x="16182" y="15584"/>
                </a:cubicBezTo>
                <a:cubicBezTo>
                  <a:pt x="16837" y="15155"/>
                  <a:pt x="17462" y="14647"/>
                  <a:pt x="17869" y="13978"/>
                </a:cubicBezTo>
                <a:cubicBezTo>
                  <a:pt x="18275" y="13308"/>
                  <a:pt x="18437" y="12454"/>
                  <a:pt x="18138" y="11731"/>
                </a:cubicBezTo>
                <a:cubicBezTo>
                  <a:pt x="17822" y="10966"/>
                  <a:pt x="17059" y="10479"/>
                  <a:pt x="16286" y="10189"/>
                </a:cubicBezTo>
                <a:cubicBezTo>
                  <a:pt x="15510" y="9899"/>
                  <a:pt x="14684" y="9760"/>
                  <a:pt x="13925" y="9432"/>
                </a:cubicBezTo>
                <a:cubicBezTo>
                  <a:pt x="13166" y="9103"/>
                  <a:pt x="12447" y="8525"/>
                  <a:pt x="12251" y="7723"/>
                </a:cubicBezTo>
                <a:cubicBezTo>
                  <a:pt x="12063" y="6953"/>
                  <a:pt x="12398" y="6138"/>
                  <a:pt x="12908" y="5534"/>
                </a:cubicBezTo>
                <a:cubicBezTo>
                  <a:pt x="13420" y="4930"/>
                  <a:pt x="14092" y="4491"/>
                  <a:pt x="14727" y="4017"/>
                </a:cubicBezTo>
                <a:cubicBezTo>
                  <a:pt x="15292" y="3595"/>
                  <a:pt x="15881" y="3045"/>
                  <a:pt x="15888" y="2341"/>
                </a:cubicBezTo>
                <a:cubicBezTo>
                  <a:pt x="15898" y="1686"/>
                  <a:pt x="15391" y="1135"/>
                  <a:pt x="14838" y="784"/>
                </a:cubicBezTo>
                <a:cubicBezTo>
                  <a:pt x="13944" y="219"/>
                  <a:pt x="12886" y="1"/>
                  <a:pt x="118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6277058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121969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chemeClr val="lt2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36114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solidFill>
          <a:schemeClr val="accent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99533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bg>
      <p:bgPr>
        <a:solidFill>
          <a:schemeClr val="dk2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463141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/>
          <p:nvPr/>
        </p:nvSpPr>
        <p:spPr>
          <a:xfrm rot="3429109">
            <a:off x="10887913" y="4684099"/>
            <a:ext cx="2486204" cy="2794619"/>
          </a:xfrm>
          <a:custGeom>
            <a:avLst/>
            <a:gdLst/>
            <a:ahLst/>
            <a:cxnLst/>
            <a:rect l="l" t="t" r="r" b="b"/>
            <a:pathLst>
              <a:path w="17632" h="19819" extrusionOk="0">
                <a:moveTo>
                  <a:pt x="10188" y="0"/>
                </a:moveTo>
                <a:cubicBezTo>
                  <a:pt x="9982" y="0"/>
                  <a:pt x="9776" y="7"/>
                  <a:pt x="9570" y="19"/>
                </a:cubicBezTo>
                <a:cubicBezTo>
                  <a:pt x="8234" y="102"/>
                  <a:pt x="7050" y="300"/>
                  <a:pt x="5775" y="772"/>
                </a:cubicBezTo>
                <a:cubicBezTo>
                  <a:pt x="5024" y="1051"/>
                  <a:pt x="4307" y="1424"/>
                  <a:pt x="3656" y="1888"/>
                </a:cubicBezTo>
                <a:cubicBezTo>
                  <a:pt x="1918" y="3127"/>
                  <a:pt x="646" y="5028"/>
                  <a:pt x="258" y="7125"/>
                </a:cubicBezTo>
                <a:cubicBezTo>
                  <a:pt x="0" y="8522"/>
                  <a:pt x="226" y="10162"/>
                  <a:pt x="1361" y="11013"/>
                </a:cubicBezTo>
                <a:cubicBezTo>
                  <a:pt x="2447" y="11826"/>
                  <a:pt x="4012" y="11671"/>
                  <a:pt x="5166" y="12387"/>
                </a:cubicBezTo>
                <a:cubicBezTo>
                  <a:pt x="5871" y="12825"/>
                  <a:pt x="6359" y="13561"/>
                  <a:pt x="6609" y="14356"/>
                </a:cubicBezTo>
                <a:cubicBezTo>
                  <a:pt x="6860" y="15148"/>
                  <a:pt x="6888" y="15995"/>
                  <a:pt x="6822" y="16824"/>
                </a:cubicBezTo>
                <a:cubicBezTo>
                  <a:pt x="6792" y="17225"/>
                  <a:pt x="6739" y="17631"/>
                  <a:pt x="6815" y="18027"/>
                </a:cubicBezTo>
                <a:cubicBezTo>
                  <a:pt x="7007" y="19024"/>
                  <a:pt x="8012" y="19719"/>
                  <a:pt x="9023" y="19807"/>
                </a:cubicBezTo>
                <a:cubicBezTo>
                  <a:pt x="9114" y="19815"/>
                  <a:pt x="9206" y="19819"/>
                  <a:pt x="9297" y="19819"/>
                </a:cubicBezTo>
                <a:cubicBezTo>
                  <a:pt x="10214" y="19819"/>
                  <a:pt x="11107" y="19437"/>
                  <a:pt x="11888" y="18945"/>
                </a:cubicBezTo>
                <a:cubicBezTo>
                  <a:pt x="13655" y="17833"/>
                  <a:pt x="15016" y="16140"/>
                  <a:pt x="15918" y="14258"/>
                </a:cubicBezTo>
                <a:cubicBezTo>
                  <a:pt x="16820" y="12376"/>
                  <a:pt x="17281" y="10305"/>
                  <a:pt x="17480" y="8227"/>
                </a:cubicBezTo>
                <a:cubicBezTo>
                  <a:pt x="17631" y="6676"/>
                  <a:pt x="17625" y="5047"/>
                  <a:pt x="16961" y="3639"/>
                </a:cubicBezTo>
                <a:cubicBezTo>
                  <a:pt x="16330" y="2305"/>
                  <a:pt x="15141" y="1277"/>
                  <a:pt x="13783" y="695"/>
                </a:cubicBezTo>
                <a:cubicBezTo>
                  <a:pt x="12705" y="231"/>
                  <a:pt x="11441" y="0"/>
                  <a:pt x="101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16"/>
          <p:cNvSpPr/>
          <p:nvPr/>
        </p:nvSpPr>
        <p:spPr>
          <a:xfrm>
            <a:off x="-2258682" y="3240367"/>
            <a:ext cx="4133567" cy="5133837"/>
          </a:xfrm>
          <a:custGeom>
            <a:avLst/>
            <a:gdLst/>
            <a:ahLst/>
            <a:cxnLst/>
            <a:rect l="l" t="t" r="r" b="b"/>
            <a:pathLst>
              <a:path w="16505" h="20499" extrusionOk="0">
                <a:moveTo>
                  <a:pt x="8134" y="0"/>
                </a:moveTo>
                <a:cubicBezTo>
                  <a:pt x="7095" y="0"/>
                  <a:pt x="6050" y="277"/>
                  <a:pt x="5070" y="650"/>
                </a:cubicBezTo>
                <a:cubicBezTo>
                  <a:pt x="4231" y="970"/>
                  <a:pt x="3410" y="1367"/>
                  <a:pt x="2719" y="1941"/>
                </a:cubicBezTo>
                <a:cubicBezTo>
                  <a:pt x="1644" y="2833"/>
                  <a:pt x="942" y="4113"/>
                  <a:pt x="552" y="5454"/>
                </a:cubicBezTo>
                <a:cubicBezTo>
                  <a:pt x="161" y="6794"/>
                  <a:pt x="63" y="8202"/>
                  <a:pt x="33" y="9597"/>
                </a:cubicBezTo>
                <a:cubicBezTo>
                  <a:pt x="1" y="11124"/>
                  <a:pt x="52" y="12663"/>
                  <a:pt x="392" y="14152"/>
                </a:cubicBezTo>
                <a:cubicBezTo>
                  <a:pt x="733" y="15639"/>
                  <a:pt x="1381" y="17083"/>
                  <a:pt x="2424" y="18198"/>
                </a:cubicBezTo>
                <a:cubicBezTo>
                  <a:pt x="3821" y="19690"/>
                  <a:pt x="5881" y="20499"/>
                  <a:pt x="7928" y="20499"/>
                </a:cubicBezTo>
                <a:cubicBezTo>
                  <a:pt x="7993" y="20499"/>
                  <a:pt x="8057" y="20498"/>
                  <a:pt x="8122" y="20496"/>
                </a:cubicBezTo>
                <a:cubicBezTo>
                  <a:pt x="10230" y="20443"/>
                  <a:pt x="12284" y="19562"/>
                  <a:pt x="13882" y="18185"/>
                </a:cubicBezTo>
                <a:cubicBezTo>
                  <a:pt x="15096" y="17138"/>
                  <a:pt x="16092" y="15737"/>
                  <a:pt x="16297" y="14147"/>
                </a:cubicBezTo>
                <a:cubicBezTo>
                  <a:pt x="16504" y="12554"/>
                  <a:pt x="15764" y="10787"/>
                  <a:pt x="14309" y="10111"/>
                </a:cubicBezTo>
                <a:cubicBezTo>
                  <a:pt x="13142" y="9569"/>
                  <a:pt x="11659" y="9746"/>
                  <a:pt x="10669" y="8921"/>
                </a:cubicBezTo>
                <a:cubicBezTo>
                  <a:pt x="9782" y="8183"/>
                  <a:pt x="9609" y="6850"/>
                  <a:pt x="9891" y="5730"/>
                </a:cubicBezTo>
                <a:cubicBezTo>
                  <a:pt x="10068" y="5028"/>
                  <a:pt x="10401" y="4369"/>
                  <a:pt x="10851" y="3803"/>
                </a:cubicBezTo>
                <a:cubicBezTo>
                  <a:pt x="11147" y="3430"/>
                  <a:pt x="12097" y="2879"/>
                  <a:pt x="12071" y="2434"/>
                </a:cubicBezTo>
                <a:cubicBezTo>
                  <a:pt x="12039" y="1864"/>
                  <a:pt x="11339" y="1205"/>
                  <a:pt x="10921" y="885"/>
                </a:cubicBezTo>
                <a:cubicBezTo>
                  <a:pt x="10392" y="480"/>
                  <a:pt x="9761" y="207"/>
                  <a:pt x="9106" y="87"/>
                </a:cubicBezTo>
                <a:cubicBezTo>
                  <a:pt x="8784" y="27"/>
                  <a:pt x="8460" y="0"/>
                  <a:pt x="813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16"/>
          <p:cNvSpPr/>
          <p:nvPr/>
        </p:nvSpPr>
        <p:spPr>
          <a:xfrm rot="9406741">
            <a:off x="10014603" y="-2790194"/>
            <a:ext cx="5346671" cy="5186601"/>
          </a:xfrm>
          <a:custGeom>
            <a:avLst/>
            <a:gdLst/>
            <a:ahLst/>
            <a:cxnLst/>
            <a:rect l="l" t="t" r="r" b="b"/>
            <a:pathLst>
              <a:path w="18438" h="17886" extrusionOk="0">
                <a:moveTo>
                  <a:pt x="11819" y="1"/>
                </a:moveTo>
                <a:cubicBezTo>
                  <a:pt x="11342" y="1"/>
                  <a:pt x="10863" y="44"/>
                  <a:pt x="10395" y="120"/>
                </a:cubicBezTo>
                <a:cubicBezTo>
                  <a:pt x="7905" y="525"/>
                  <a:pt x="5584" y="1775"/>
                  <a:pt x="3765" y="3521"/>
                </a:cubicBezTo>
                <a:cubicBezTo>
                  <a:pt x="3265" y="4001"/>
                  <a:pt x="2800" y="4519"/>
                  <a:pt x="2406" y="5088"/>
                </a:cubicBezTo>
                <a:cubicBezTo>
                  <a:pt x="1964" y="5724"/>
                  <a:pt x="1616" y="6420"/>
                  <a:pt x="1286" y="7123"/>
                </a:cubicBezTo>
                <a:cubicBezTo>
                  <a:pt x="827" y="8100"/>
                  <a:pt x="398" y="9105"/>
                  <a:pt x="200" y="10166"/>
                </a:cubicBezTo>
                <a:cubicBezTo>
                  <a:pt x="1" y="11230"/>
                  <a:pt x="46" y="12363"/>
                  <a:pt x="503" y="13342"/>
                </a:cubicBezTo>
                <a:cubicBezTo>
                  <a:pt x="1171" y="14771"/>
                  <a:pt x="2595" y="15673"/>
                  <a:pt x="3982" y="16420"/>
                </a:cubicBezTo>
                <a:cubicBezTo>
                  <a:pt x="4829" y="16877"/>
                  <a:pt x="5710" y="17438"/>
                  <a:pt x="6619" y="17754"/>
                </a:cubicBezTo>
                <a:cubicBezTo>
                  <a:pt x="6910" y="17857"/>
                  <a:pt x="7239" y="17886"/>
                  <a:pt x="7572" y="17886"/>
                </a:cubicBezTo>
                <a:cubicBezTo>
                  <a:pt x="7946" y="17886"/>
                  <a:pt x="8326" y="17849"/>
                  <a:pt x="8664" y="17837"/>
                </a:cubicBezTo>
                <a:cubicBezTo>
                  <a:pt x="10375" y="17775"/>
                  <a:pt x="12084" y="17466"/>
                  <a:pt x="13686" y="16857"/>
                </a:cubicBezTo>
                <a:cubicBezTo>
                  <a:pt x="14561" y="16523"/>
                  <a:pt x="15401" y="16100"/>
                  <a:pt x="16182" y="15584"/>
                </a:cubicBezTo>
                <a:cubicBezTo>
                  <a:pt x="16837" y="15155"/>
                  <a:pt x="17462" y="14647"/>
                  <a:pt x="17869" y="13978"/>
                </a:cubicBezTo>
                <a:cubicBezTo>
                  <a:pt x="18275" y="13308"/>
                  <a:pt x="18437" y="12454"/>
                  <a:pt x="18138" y="11731"/>
                </a:cubicBezTo>
                <a:cubicBezTo>
                  <a:pt x="17822" y="10966"/>
                  <a:pt x="17059" y="10479"/>
                  <a:pt x="16286" y="10189"/>
                </a:cubicBezTo>
                <a:cubicBezTo>
                  <a:pt x="15510" y="9899"/>
                  <a:pt x="14684" y="9760"/>
                  <a:pt x="13925" y="9432"/>
                </a:cubicBezTo>
                <a:cubicBezTo>
                  <a:pt x="13166" y="9103"/>
                  <a:pt x="12447" y="8525"/>
                  <a:pt x="12251" y="7723"/>
                </a:cubicBezTo>
                <a:cubicBezTo>
                  <a:pt x="12063" y="6953"/>
                  <a:pt x="12398" y="6138"/>
                  <a:pt x="12908" y="5534"/>
                </a:cubicBezTo>
                <a:cubicBezTo>
                  <a:pt x="13420" y="4930"/>
                  <a:pt x="14092" y="4491"/>
                  <a:pt x="14727" y="4017"/>
                </a:cubicBezTo>
                <a:cubicBezTo>
                  <a:pt x="15292" y="3595"/>
                  <a:pt x="15881" y="3045"/>
                  <a:pt x="15888" y="2341"/>
                </a:cubicBezTo>
                <a:cubicBezTo>
                  <a:pt x="15898" y="1686"/>
                  <a:pt x="15391" y="1135"/>
                  <a:pt x="14838" y="784"/>
                </a:cubicBezTo>
                <a:cubicBezTo>
                  <a:pt x="13944" y="219"/>
                  <a:pt x="12886" y="1"/>
                  <a:pt x="118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" name="Google Shape;89;p16"/>
          <p:cNvSpPr txBox="1">
            <a:spLocks noGrp="1"/>
          </p:cNvSpPr>
          <p:nvPr>
            <p:ph type="title" hasCustomPrompt="1"/>
          </p:nvPr>
        </p:nvSpPr>
        <p:spPr>
          <a:xfrm>
            <a:off x="950967" y="2261233"/>
            <a:ext cx="1194400" cy="11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Fredoka One"/>
              <a:buNone/>
              <a:defRPr sz="5333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 idx="2"/>
          </p:nvPr>
        </p:nvSpPr>
        <p:spPr>
          <a:xfrm>
            <a:off x="950967" y="719333"/>
            <a:ext cx="102900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loo 2 ExtraBold"/>
              <a:buNone/>
              <a:defRPr>
                <a:solidFill>
                  <a:schemeClr val="dk2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91" name="Google Shape;91;p16"/>
          <p:cNvCxnSpPr/>
          <p:nvPr/>
        </p:nvCxnSpPr>
        <p:spPr>
          <a:xfrm>
            <a:off x="1058300" y="1362733"/>
            <a:ext cx="4204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6"/>
          <p:cNvSpPr txBox="1">
            <a:spLocks noGrp="1"/>
          </p:cNvSpPr>
          <p:nvPr>
            <p:ph type="subTitle" idx="1"/>
          </p:nvPr>
        </p:nvSpPr>
        <p:spPr>
          <a:xfrm>
            <a:off x="2392000" y="2754167"/>
            <a:ext cx="3064400" cy="5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 Medium"/>
              <a:buNone/>
              <a:defRPr sz="1867"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Medium"/>
              <a:buNone/>
              <a:defRPr sz="3733"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Medium"/>
              <a:buNone/>
              <a:defRPr sz="3733"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Medium"/>
              <a:buNone/>
              <a:defRPr sz="3733"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Medium"/>
              <a:buNone/>
              <a:defRPr sz="3733"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Medium"/>
              <a:buNone/>
              <a:defRPr sz="3733"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Medium"/>
              <a:buNone/>
              <a:defRPr sz="3733"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Medium"/>
              <a:buNone/>
              <a:defRPr sz="3733"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Medium"/>
              <a:buNone/>
              <a:defRPr sz="3733"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3"/>
          </p:nvPr>
        </p:nvSpPr>
        <p:spPr>
          <a:xfrm>
            <a:off x="2392000" y="2261233"/>
            <a:ext cx="3064400" cy="59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None/>
              <a:defRPr sz="1867" b="1"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title" idx="4" hasCustomPrompt="1"/>
          </p:nvPr>
        </p:nvSpPr>
        <p:spPr>
          <a:xfrm>
            <a:off x="950967" y="4121651"/>
            <a:ext cx="1194400" cy="11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Fredoka One"/>
              <a:buNone/>
              <a:defRPr sz="5333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ubTitle" idx="5"/>
          </p:nvPr>
        </p:nvSpPr>
        <p:spPr>
          <a:xfrm>
            <a:off x="2392000" y="4614584"/>
            <a:ext cx="3064400" cy="5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 Medium"/>
              <a:buNone/>
              <a:defRPr sz="1867"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Medium"/>
              <a:buNone/>
              <a:defRPr sz="3733"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Medium"/>
              <a:buNone/>
              <a:defRPr sz="3733"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Medium"/>
              <a:buNone/>
              <a:defRPr sz="3733"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Medium"/>
              <a:buNone/>
              <a:defRPr sz="3733"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Medium"/>
              <a:buNone/>
              <a:defRPr sz="3733"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Medium"/>
              <a:buNone/>
              <a:defRPr sz="3733"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Medium"/>
              <a:buNone/>
              <a:defRPr sz="3733"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Medium"/>
              <a:buNone/>
              <a:defRPr sz="3733"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subTitle" idx="6"/>
          </p:nvPr>
        </p:nvSpPr>
        <p:spPr>
          <a:xfrm>
            <a:off x="2392000" y="4121651"/>
            <a:ext cx="3064400" cy="59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None/>
              <a:defRPr sz="1867" b="1"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title" idx="7" hasCustomPrompt="1"/>
          </p:nvPr>
        </p:nvSpPr>
        <p:spPr>
          <a:xfrm>
            <a:off x="6735600" y="2261233"/>
            <a:ext cx="1194400" cy="11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Fredoka One"/>
              <a:buNone/>
              <a:defRPr sz="5333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98" name="Google Shape;98;p16"/>
          <p:cNvSpPr txBox="1">
            <a:spLocks noGrp="1"/>
          </p:cNvSpPr>
          <p:nvPr>
            <p:ph type="subTitle" idx="8"/>
          </p:nvPr>
        </p:nvSpPr>
        <p:spPr>
          <a:xfrm>
            <a:off x="8176633" y="2754167"/>
            <a:ext cx="3064400" cy="5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 Medium"/>
              <a:buNone/>
              <a:defRPr sz="1867"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Medium"/>
              <a:buNone/>
              <a:defRPr sz="3733"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Medium"/>
              <a:buNone/>
              <a:defRPr sz="3733"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Medium"/>
              <a:buNone/>
              <a:defRPr sz="3733"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Medium"/>
              <a:buNone/>
              <a:defRPr sz="3733"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Medium"/>
              <a:buNone/>
              <a:defRPr sz="3733"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Medium"/>
              <a:buNone/>
              <a:defRPr sz="3733"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Medium"/>
              <a:buNone/>
              <a:defRPr sz="3733"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Medium"/>
              <a:buNone/>
              <a:defRPr sz="3733"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9"/>
          </p:nvPr>
        </p:nvSpPr>
        <p:spPr>
          <a:xfrm>
            <a:off x="8176633" y="2261233"/>
            <a:ext cx="3064400" cy="59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None/>
              <a:defRPr sz="1867" b="1"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 idx="13" hasCustomPrompt="1"/>
          </p:nvPr>
        </p:nvSpPr>
        <p:spPr>
          <a:xfrm>
            <a:off x="6735600" y="4121651"/>
            <a:ext cx="1194400" cy="11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Fredoka One"/>
              <a:buNone/>
              <a:defRPr sz="5333">
                <a:solidFill>
                  <a:schemeClr val="lt2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t>xx%</a:t>
            </a:r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14"/>
          </p:nvPr>
        </p:nvSpPr>
        <p:spPr>
          <a:xfrm>
            <a:off x="8176633" y="4614584"/>
            <a:ext cx="3064400" cy="5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 Medium"/>
              <a:buNone/>
              <a:defRPr sz="1867"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Medium"/>
              <a:buNone/>
              <a:defRPr sz="3733"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Medium"/>
              <a:buNone/>
              <a:defRPr sz="3733"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Medium"/>
              <a:buNone/>
              <a:defRPr sz="3733"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Medium"/>
              <a:buNone/>
              <a:defRPr sz="3733"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Medium"/>
              <a:buNone/>
              <a:defRPr sz="3733"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Medium"/>
              <a:buNone/>
              <a:defRPr sz="3733"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Medium"/>
              <a:buNone/>
              <a:defRPr sz="3733"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Medium"/>
              <a:buNone/>
              <a:defRPr sz="3733"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subTitle" idx="15"/>
          </p:nvPr>
        </p:nvSpPr>
        <p:spPr>
          <a:xfrm>
            <a:off x="8176633" y="4121651"/>
            <a:ext cx="3064400" cy="59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"/>
              <a:buNone/>
              <a:defRPr sz="1867" b="1"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5260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7EF7D-D9BC-4997-B239-BEF0B46F1949}" type="datetimeFigureOut">
              <a:rPr lang="en-US" smtClean="0"/>
              <a:t>18/5/2023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42616-95D2-4577-AEC1-E03884F1F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60283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loo 2 ExtraBold"/>
              <a:buNone/>
              <a:defRPr>
                <a:solidFill>
                  <a:schemeClr val="dk2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45" name="Google Shape;145;p20"/>
          <p:cNvCxnSpPr/>
          <p:nvPr/>
        </p:nvCxnSpPr>
        <p:spPr>
          <a:xfrm>
            <a:off x="1058300" y="1362733"/>
            <a:ext cx="4204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615279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Title slide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/>
          <p:nvPr/>
        </p:nvSpPr>
        <p:spPr>
          <a:xfrm rot="-8418110">
            <a:off x="11026788" y="4673903"/>
            <a:ext cx="5363405" cy="6028660"/>
          </a:xfrm>
          <a:custGeom>
            <a:avLst/>
            <a:gdLst/>
            <a:ahLst/>
            <a:cxnLst/>
            <a:rect l="l" t="t" r="r" b="b"/>
            <a:pathLst>
              <a:path w="17632" h="19819" extrusionOk="0">
                <a:moveTo>
                  <a:pt x="10188" y="0"/>
                </a:moveTo>
                <a:cubicBezTo>
                  <a:pt x="9982" y="0"/>
                  <a:pt x="9776" y="7"/>
                  <a:pt x="9570" y="19"/>
                </a:cubicBezTo>
                <a:cubicBezTo>
                  <a:pt x="8234" y="102"/>
                  <a:pt x="7050" y="300"/>
                  <a:pt x="5775" y="772"/>
                </a:cubicBezTo>
                <a:cubicBezTo>
                  <a:pt x="5024" y="1051"/>
                  <a:pt x="4307" y="1424"/>
                  <a:pt x="3656" y="1888"/>
                </a:cubicBezTo>
                <a:cubicBezTo>
                  <a:pt x="1918" y="3127"/>
                  <a:pt x="646" y="5028"/>
                  <a:pt x="258" y="7125"/>
                </a:cubicBezTo>
                <a:cubicBezTo>
                  <a:pt x="0" y="8522"/>
                  <a:pt x="226" y="10162"/>
                  <a:pt x="1361" y="11013"/>
                </a:cubicBezTo>
                <a:cubicBezTo>
                  <a:pt x="2447" y="11826"/>
                  <a:pt x="4012" y="11671"/>
                  <a:pt x="5166" y="12387"/>
                </a:cubicBezTo>
                <a:cubicBezTo>
                  <a:pt x="5871" y="12825"/>
                  <a:pt x="6359" y="13561"/>
                  <a:pt x="6609" y="14356"/>
                </a:cubicBezTo>
                <a:cubicBezTo>
                  <a:pt x="6860" y="15148"/>
                  <a:pt x="6888" y="15995"/>
                  <a:pt x="6822" y="16824"/>
                </a:cubicBezTo>
                <a:cubicBezTo>
                  <a:pt x="6792" y="17225"/>
                  <a:pt x="6739" y="17631"/>
                  <a:pt x="6815" y="18027"/>
                </a:cubicBezTo>
                <a:cubicBezTo>
                  <a:pt x="7007" y="19024"/>
                  <a:pt x="8012" y="19719"/>
                  <a:pt x="9023" y="19807"/>
                </a:cubicBezTo>
                <a:cubicBezTo>
                  <a:pt x="9114" y="19815"/>
                  <a:pt x="9206" y="19819"/>
                  <a:pt x="9297" y="19819"/>
                </a:cubicBezTo>
                <a:cubicBezTo>
                  <a:pt x="10214" y="19819"/>
                  <a:pt x="11107" y="19437"/>
                  <a:pt x="11888" y="18945"/>
                </a:cubicBezTo>
                <a:cubicBezTo>
                  <a:pt x="13655" y="17833"/>
                  <a:pt x="15016" y="16140"/>
                  <a:pt x="15918" y="14258"/>
                </a:cubicBezTo>
                <a:cubicBezTo>
                  <a:pt x="16820" y="12376"/>
                  <a:pt x="17281" y="10305"/>
                  <a:pt x="17480" y="8227"/>
                </a:cubicBezTo>
                <a:cubicBezTo>
                  <a:pt x="17631" y="6676"/>
                  <a:pt x="17625" y="5047"/>
                  <a:pt x="16961" y="3639"/>
                </a:cubicBezTo>
                <a:cubicBezTo>
                  <a:pt x="16330" y="2305"/>
                  <a:pt x="15141" y="1277"/>
                  <a:pt x="13783" y="695"/>
                </a:cubicBezTo>
                <a:cubicBezTo>
                  <a:pt x="12705" y="231"/>
                  <a:pt x="11441" y="0"/>
                  <a:pt x="101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1" name="Google Shape;231;p28"/>
          <p:cNvSpPr txBox="1">
            <a:spLocks noGrp="1"/>
          </p:cNvSpPr>
          <p:nvPr>
            <p:ph type="ctrTitle"/>
          </p:nvPr>
        </p:nvSpPr>
        <p:spPr>
          <a:xfrm>
            <a:off x="6096000" y="2005600"/>
            <a:ext cx="5145200" cy="181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Baloo 2 ExtraBold"/>
              <a:buNone/>
              <a:defRPr sz="6667">
                <a:solidFill>
                  <a:schemeClr val="dk2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232" name="Google Shape;232;p28"/>
          <p:cNvSpPr txBox="1">
            <a:spLocks noGrp="1"/>
          </p:cNvSpPr>
          <p:nvPr>
            <p:ph type="subTitle" idx="1"/>
          </p:nvPr>
        </p:nvSpPr>
        <p:spPr>
          <a:xfrm>
            <a:off x="6096000" y="4049341"/>
            <a:ext cx="5145200" cy="9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Quicksand Medium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33" name="Google Shape;233;p28"/>
          <p:cNvSpPr/>
          <p:nvPr/>
        </p:nvSpPr>
        <p:spPr>
          <a:xfrm>
            <a:off x="-1213316" y="5906134"/>
            <a:ext cx="4133567" cy="5133837"/>
          </a:xfrm>
          <a:custGeom>
            <a:avLst/>
            <a:gdLst/>
            <a:ahLst/>
            <a:cxnLst/>
            <a:rect l="l" t="t" r="r" b="b"/>
            <a:pathLst>
              <a:path w="16505" h="20499" extrusionOk="0">
                <a:moveTo>
                  <a:pt x="8134" y="0"/>
                </a:moveTo>
                <a:cubicBezTo>
                  <a:pt x="7095" y="0"/>
                  <a:pt x="6050" y="277"/>
                  <a:pt x="5070" y="650"/>
                </a:cubicBezTo>
                <a:cubicBezTo>
                  <a:pt x="4231" y="970"/>
                  <a:pt x="3410" y="1367"/>
                  <a:pt x="2719" y="1941"/>
                </a:cubicBezTo>
                <a:cubicBezTo>
                  <a:pt x="1644" y="2833"/>
                  <a:pt x="942" y="4113"/>
                  <a:pt x="552" y="5454"/>
                </a:cubicBezTo>
                <a:cubicBezTo>
                  <a:pt x="161" y="6794"/>
                  <a:pt x="63" y="8202"/>
                  <a:pt x="33" y="9597"/>
                </a:cubicBezTo>
                <a:cubicBezTo>
                  <a:pt x="1" y="11124"/>
                  <a:pt x="52" y="12663"/>
                  <a:pt x="392" y="14152"/>
                </a:cubicBezTo>
                <a:cubicBezTo>
                  <a:pt x="733" y="15639"/>
                  <a:pt x="1381" y="17083"/>
                  <a:pt x="2424" y="18198"/>
                </a:cubicBezTo>
                <a:cubicBezTo>
                  <a:pt x="3821" y="19690"/>
                  <a:pt x="5881" y="20499"/>
                  <a:pt x="7928" y="20499"/>
                </a:cubicBezTo>
                <a:cubicBezTo>
                  <a:pt x="7993" y="20499"/>
                  <a:pt x="8057" y="20498"/>
                  <a:pt x="8122" y="20496"/>
                </a:cubicBezTo>
                <a:cubicBezTo>
                  <a:pt x="10230" y="20443"/>
                  <a:pt x="12284" y="19562"/>
                  <a:pt x="13882" y="18185"/>
                </a:cubicBezTo>
                <a:cubicBezTo>
                  <a:pt x="15096" y="17138"/>
                  <a:pt x="16092" y="15737"/>
                  <a:pt x="16297" y="14147"/>
                </a:cubicBezTo>
                <a:cubicBezTo>
                  <a:pt x="16504" y="12554"/>
                  <a:pt x="15764" y="10787"/>
                  <a:pt x="14309" y="10111"/>
                </a:cubicBezTo>
                <a:cubicBezTo>
                  <a:pt x="13142" y="9569"/>
                  <a:pt x="11659" y="9746"/>
                  <a:pt x="10669" y="8921"/>
                </a:cubicBezTo>
                <a:cubicBezTo>
                  <a:pt x="9782" y="8183"/>
                  <a:pt x="9609" y="6850"/>
                  <a:pt x="9891" y="5730"/>
                </a:cubicBezTo>
                <a:cubicBezTo>
                  <a:pt x="10068" y="5028"/>
                  <a:pt x="10401" y="4369"/>
                  <a:pt x="10851" y="3803"/>
                </a:cubicBezTo>
                <a:cubicBezTo>
                  <a:pt x="11147" y="3430"/>
                  <a:pt x="12097" y="2879"/>
                  <a:pt x="12071" y="2434"/>
                </a:cubicBezTo>
                <a:cubicBezTo>
                  <a:pt x="12039" y="1864"/>
                  <a:pt x="11339" y="1205"/>
                  <a:pt x="10921" y="885"/>
                </a:cubicBezTo>
                <a:cubicBezTo>
                  <a:pt x="10392" y="480"/>
                  <a:pt x="9761" y="207"/>
                  <a:pt x="9106" y="87"/>
                </a:cubicBezTo>
                <a:cubicBezTo>
                  <a:pt x="8784" y="27"/>
                  <a:pt x="8460" y="0"/>
                  <a:pt x="81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4" name="Google Shape;234;p28"/>
          <p:cNvSpPr/>
          <p:nvPr/>
        </p:nvSpPr>
        <p:spPr>
          <a:xfrm rot="10352874">
            <a:off x="11392541" y="-1157323"/>
            <a:ext cx="5346700" cy="5186629"/>
          </a:xfrm>
          <a:custGeom>
            <a:avLst/>
            <a:gdLst/>
            <a:ahLst/>
            <a:cxnLst/>
            <a:rect l="l" t="t" r="r" b="b"/>
            <a:pathLst>
              <a:path w="18438" h="17886" extrusionOk="0">
                <a:moveTo>
                  <a:pt x="11819" y="1"/>
                </a:moveTo>
                <a:cubicBezTo>
                  <a:pt x="11342" y="1"/>
                  <a:pt x="10863" y="44"/>
                  <a:pt x="10395" y="120"/>
                </a:cubicBezTo>
                <a:cubicBezTo>
                  <a:pt x="7905" y="525"/>
                  <a:pt x="5584" y="1775"/>
                  <a:pt x="3765" y="3521"/>
                </a:cubicBezTo>
                <a:cubicBezTo>
                  <a:pt x="3265" y="4001"/>
                  <a:pt x="2800" y="4519"/>
                  <a:pt x="2406" y="5088"/>
                </a:cubicBezTo>
                <a:cubicBezTo>
                  <a:pt x="1964" y="5724"/>
                  <a:pt x="1616" y="6420"/>
                  <a:pt x="1286" y="7123"/>
                </a:cubicBezTo>
                <a:cubicBezTo>
                  <a:pt x="827" y="8100"/>
                  <a:pt x="398" y="9105"/>
                  <a:pt x="200" y="10166"/>
                </a:cubicBezTo>
                <a:cubicBezTo>
                  <a:pt x="1" y="11230"/>
                  <a:pt x="46" y="12363"/>
                  <a:pt x="503" y="13342"/>
                </a:cubicBezTo>
                <a:cubicBezTo>
                  <a:pt x="1171" y="14771"/>
                  <a:pt x="2595" y="15673"/>
                  <a:pt x="3982" y="16420"/>
                </a:cubicBezTo>
                <a:cubicBezTo>
                  <a:pt x="4829" y="16877"/>
                  <a:pt x="5710" y="17438"/>
                  <a:pt x="6619" y="17754"/>
                </a:cubicBezTo>
                <a:cubicBezTo>
                  <a:pt x="6910" y="17857"/>
                  <a:pt x="7239" y="17886"/>
                  <a:pt x="7572" y="17886"/>
                </a:cubicBezTo>
                <a:cubicBezTo>
                  <a:pt x="7946" y="17886"/>
                  <a:pt x="8326" y="17849"/>
                  <a:pt x="8664" y="17837"/>
                </a:cubicBezTo>
                <a:cubicBezTo>
                  <a:pt x="10375" y="17775"/>
                  <a:pt x="12084" y="17466"/>
                  <a:pt x="13686" y="16857"/>
                </a:cubicBezTo>
                <a:cubicBezTo>
                  <a:pt x="14561" y="16523"/>
                  <a:pt x="15401" y="16100"/>
                  <a:pt x="16182" y="15584"/>
                </a:cubicBezTo>
                <a:cubicBezTo>
                  <a:pt x="16837" y="15155"/>
                  <a:pt x="17462" y="14647"/>
                  <a:pt x="17869" y="13978"/>
                </a:cubicBezTo>
                <a:cubicBezTo>
                  <a:pt x="18275" y="13308"/>
                  <a:pt x="18437" y="12454"/>
                  <a:pt x="18138" y="11731"/>
                </a:cubicBezTo>
                <a:cubicBezTo>
                  <a:pt x="17822" y="10966"/>
                  <a:pt x="17059" y="10479"/>
                  <a:pt x="16286" y="10189"/>
                </a:cubicBezTo>
                <a:cubicBezTo>
                  <a:pt x="15510" y="9899"/>
                  <a:pt x="14684" y="9760"/>
                  <a:pt x="13925" y="9432"/>
                </a:cubicBezTo>
                <a:cubicBezTo>
                  <a:pt x="13166" y="9103"/>
                  <a:pt x="12447" y="8525"/>
                  <a:pt x="12251" y="7723"/>
                </a:cubicBezTo>
                <a:cubicBezTo>
                  <a:pt x="12063" y="6953"/>
                  <a:pt x="12398" y="6138"/>
                  <a:pt x="12908" y="5534"/>
                </a:cubicBezTo>
                <a:cubicBezTo>
                  <a:pt x="13420" y="4930"/>
                  <a:pt x="14092" y="4491"/>
                  <a:pt x="14727" y="4017"/>
                </a:cubicBezTo>
                <a:cubicBezTo>
                  <a:pt x="15292" y="3595"/>
                  <a:pt x="15881" y="3045"/>
                  <a:pt x="15888" y="2341"/>
                </a:cubicBezTo>
                <a:cubicBezTo>
                  <a:pt x="15898" y="1686"/>
                  <a:pt x="15391" y="1135"/>
                  <a:pt x="14838" y="784"/>
                </a:cubicBezTo>
                <a:cubicBezTo>
                  <a:pt x="13944" y="219"/>
                  <a:pt x="12886" y="1"/>
                  <a:pt x="1181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5" name="Google Shape;235;p28"/>
          <p:cNvSpPr/>
          <p:nvPr/>
        </p:nvSpPr>
        <p:spPr>
          <a:xfrm rot="5874601">
            <a:off x="3638032" y="-382651"/>
            <a:ext cx="1991768" cy="1560035"/>
          </a:xfrm>
          <a:custGeom>
            <a:avLst/>
            <a:gdLst/>
            <a:ahLst/>
            <a:cxnLst/>
            <a:rect l="l" t="t" r="r" b="b"/>
            <a:pathLst>
              <a:path w="10112" h="7920" extrusionOk="0">
                <a:moveTo>
                  <a:pt x="4963" y="1"/>
                </a:moveTo>
                <a:cubicBezTo>
                  <a:pt x="4960" y="1"/>
                  <a:pt x="4956" y="1"/>
                  <a:pt x="4953" y="1"/>
                </a:cubicBezTo>
                <a:cubicBezTo>
                  <a:pt x="4524" y="1"/>
                  <a:pt x="4099" y="106"/>
                  <a:pt x="3696" y="257"/>
                </a:cubicBezTo>
                <a:cubicBezTo>
                  <a:pt x="2096" y="848"/>
                  <a:pt x="782" y="2167"/>
                  <a:pt x="196" y="3769"/>
                </a:cubicBezTo>
                <a:cubicBezTo>
                  <a:pt x="87" y="4069"/>
                  <a:pt x="0" y="4387"/>
                  <a:pt x="32" y="4705"/>
                </a:cubicBezTo>
                <a:cubicBezTo>
                  <a:pt x="92" y="5309"/>
                  <a:pt x="362" y="5455"/>
                  <a:pt x="723" y="5455"/>
                </a:cubicBezTo>
                <a:cubicBezTo>
                  <a:pt x="939" y="5455"/>
                  <a:pt x="1188" y="5403"/>
                  <a:pt x="1444" y="5364"/>
                </a:cubicBezTo>
                <a:cubicBezTo>
                  <a:pt x="1646" y="5333"/>
                  <a:pt x="1850" y="5318"/>
                  <a:pt x="2054" y="5318"/>
                </a:cubicBezTo>
                <a:cubicBezTo>
                  <a:pt x="2572" y="5318"/>
                  <a:pt x="3090" y="5413"/>
                  <a:pt x="3579" y="5580"/>
                </a:cubicBezTo>
                <a:cubicBezTo>
                  <a:pt x="4558" y="5913"/>
                  <a:pt x="5422" y="6520"/>
                  <a:pt x="6194" y="7205"/>
                </a:cubicBezTo>
                <a:cubicBezTo>
                  <a:pt x="6444" y="7427"/>
                  <a:pt x="6691" y="7660"/>
                  <a:pt x="6996" y="7794"/>
                </a:cubicBezTo>
                <a:cubicBezTo>
                  <a:pt x="7194" y="7881"/>
                  <a:pt x="7409" y="7920"/>
                  <a:pt x="7626" y="7920"/>
                </a:cubicBezTo>
                <a:cubicBezTo>
                  <a:pt x="7800" y="7920"/>
                  <a:pt x="7974" y="7895"/>
                  <a:pt x="8142" y="7849"/>
                </a:cubicBezTo>
                <a:cubicBezTo>
                  <a:pt x="9021" y="7610"/>
                  <a:pt x="9687" y="6813"/>
                  <a:pt x="9900" y="5927"/>
                </a:cubicBezTo>
                <a:cubicBezTo>
                  <a:pt x="10111" y="5040"/>
                  <a:pt x="9912" y="4089"/>
                  <a:pt x="9480" y="3286"/>
                </a:cubicBezTo>
                <a:cubicBezTo>
                  <a:pt x="9049" y="2484"/>
                  <a:pt x="8402" y="1815"/>
                  <a:pt x="7700" y="1232"/>
                </a:cubicBezTo>
                <a:cubicBezTo>
                  <a:pt x="6915" y="579"/>
                  <a:pt x="5983" y="1"/>
                  <a:pt x="49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</a:endParaRPr>
          </a:p>
        </p:txBody>
      </p:sp>
      <p:sp>
        <p:nvSpPr>
          <p:cNvPr id="236" name="Google Shape;236;p28"/>
          <p:cNvSpPr/>
          <p:nvPr/>
        </p:nvSpPr>
        <p:spPr>
          <a:xfrm>
            <a:off x="11362367" y="5804767"/>
            <a:ext cx="768059" cy="790575"/>
          </a:xfrm>
          <a:custGeom>
            <a:avLst/>
            <a:gdLst/>
            <a:ahLst/>
            <a:cxnLst/>
            <a:rect l="l" t="t" r="r" b="b"/>
            <a:pathLst>
              <a:path w="8197" h="8437" extrusionOk="0">
                <a:moveTo>
                  <a:pt x="1374" y="1"/>
                </a:moveTo>
                <a:cubicBezTo>
                  <a:pt x="863" y="1"/>
                  <a:pt x="416" y="156"/>
                  <a:pt x="205" y="623"/>
                </a:cubicBezTo>
                <a:cubicBezTo>
                  <a:pt x="0" y="1076"/>
                  <a:pt x="275" y="1611"/>
                  <a:pt x="644" y="1946"/>
                </a:cubicBezTo>
                <a:cubicBezTo>
                  <a:pt x="1013" y="2279"/>
                  <a:pt x="1478" y="2501"/>
                  <a:pt x="1819" y="2865"/>
                </a:cubicBezTo>
                <a:cubicBezTo>
                  <a:pt x="2579" y="3672"/>
                  <a:pt x="2538" y="4918"/>
                  <a:pt x="2854" y="5982"/>
                </a:cubicBezTo>
                <a:cubicBezTo>
                  <a:pt x="3095" y="6795"/>
                  <a:pt x="3588" y="7554"/>
                  <a:pt x="4303" y="8011"/>
                </a:cubicBezTo>
                <a:cubicBezTo>
                  <a:pt x="4732" y="8284"/>
                  <a:pt x="5242" y="8436"/>
                  <a:pt x="5747" y="8436"/>
                </a:cubicBezTo>
                <a:cubicBezTo>
                  <a:pt x="6088" y="8436"/>
                  <a:pt x="6427" y="8367"/>
                  <a:pt x="6736" y="8218"/>
                </a:cubicBezTo>
                <a:cubicBezTo>
                  <a:pt x="7692" y="7759"/>
                  <a:pt x="8196" y="6622"/>
                  <a:pt x="8125" y="5562"/>
                </a:cubicBezTo>
                <a:cubicBezTo>
                  <a:pt x="8053" y="4504"/>
                  <a:pt x="7494" y="3531"/>
                  <a:pt x="6788" y="2738"/>
                </a:cubicBezTo>
                <a:cubicBezTo>
                  <a:pt x="5881" y="1718"/>
                  <a:pt x="4714" y="941"/>
                  <a:pt x="3430" y="483"/>
                </a:cubicBezTo>
                <a:cubicBezTo>
                  <a:pt x="2945" y="310"/>
                  <a:pt x="2096" y="1"/>
                  <a:pt x="137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98066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7EF7D-D9BC-4997-B239-BEF0B46F1949}" type="datetimeFigureOut">
              <a:rPr lang="en-US" smtClean="0"/>
              <a:t>18/5/2023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42616-95D2-4577-AEC1-E03884F1F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452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7EF7D-D9BC-4997-B239-BEF0B46F1949}" type="datetimeFigureOut">
              <a:rPr lang="en-US" smtClean="0"/>
              <a:t>18/5/2023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42616-95D2-4577-AEC1-E03884F1F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108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7EF7D-D9BC-4997-B239-BEF0B46F1949}" type="datetimeFigureOut">
              <a:rPr lang="en-US" smtClean="0"/>
              <a:t>18/5/2023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142616-95D2-4577-AEC1-E03884F1F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52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9457176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8" r:id="rId27"/>
    <p:sldLayoutId id="2147483689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55620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85700" y="523433"/>
            <a:ext cx="7011200" cy="10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85700" y="1769800"/>
            <a:ext cx="8176800" cy="41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6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6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6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6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6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6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6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6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6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053052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loo 2 ExtraBold"/>
              <a:buNone/>
              <a:defRPr sz="2800">
                <a:solidFill>
                  <a:schemeClr val="dk2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 Medium"/>
              <a:buChar char="●"/>
              <a:defRPr>
                <a:solidFill>
                  <a:schemeClr val="dk2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 Medium"/>
              <a:buChar char="○"/>
              <a:defRPr>
                <a:solidFill>
                  <a:schemeClr val="dk2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 Medium"/>
              <a:buChar char="■"/>
              <a:defRPr>
                <a:solidFill>
                  <a:schemeClr val="dk2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 Medium"/>
              <a:buChar char="●"/>
              <a:defRPr>
                <a:solidFill>
                  <a:schemeClr val="dk2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 Medium"/>
              <a:buChar char="○"/>
              <a:defRPr>
                <a:solidFill>
                  <a:schemeClr val="dk2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 Medium"/>
              <a:buChar char="■"/>
              <a:defRPr>
                <a:solidFill>
                  <a:schemeClr val="dk2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 Medium"/>
              <a:buChar char="●"/>
              <a:defRPr>
                <a:solidFill>
                  <a:schemeClr val="dk2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 Medium"/>
              <a:buChar char="○"/>
              <a:defRPr>
                <a:solidFill>
                  <a:schemeClr val="dk2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Quicksand Medium"/>
              <a:buChar char="■"/>
              <a:defRPr>
                <a:solidFill>
                  <a:schemeClr val="dk2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5502079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7" Type="http://schemas.openxmlformats.org/officeDocument/2006/relationships/image" Target="../media/image6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66.jpg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 txBox="1">
            <a:spLocks/>
          </p:cNvSpPr>
          <p:nvPr/>
        </p:nvSpPr>
        <p:spPr>
          <a:xfrm>
            <a:off x="13284254" y="5912578"/>
            <a:ext cx="1983200" cy="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lvl="0" algn="r" defTabSz="914400" rtl="0" eaLnBrk="1" latinLnBrk="0" hangingPunct="1">
              <a:buNone/>
              <a:defRPr sz="1600" b="1" kern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457200" lvl="1" algn="r" defTabSz="914400" rtl="0" eaLnBrk="1" latinLnBrk="0" hangingPunct="1">
              <a:buNone/>
              <a:defRPr sz="1600" b="1" kern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914400" lvl="2" algn="r" defTabSz="914400" rtl="0" eaLnBrk="1" latinLnBrk="0" hangingPunct="1">
              <a:buNone/>
              <a:defRPr sz="1600" b="1" kern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371600" lvl="3" algn="r" defTabSz="914400" rtl="0" eaLnBrk="1" latinLnBrk="0" hangingPunct="1">
              <a:buNone/>
              <a:defRPr sz="1600" b="1" kern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1828800" lvl="4" algn="r" defTabSz="914400" rtl="0" eaLnBrk="1" latinLnBrk="0" hangingPunct="1">
              <a:buNone/>
              <a:defRPr sz="1600" b="1" kern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286000" lvl="5" algn="r" defTabSz="914400" rtl="0" eaLnBrk="1" latinLnBrk="0" hangingPunct="1">
              <a:buNone/>
              <a:defRPr sz="1600" b="1" kern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2743200" lvl="6" algn="r" defTabSz="914400" rtl="0" eaLnBrk="1" latinLnBrk="0" hangingPunct="1">
              <a:buNone/>
              <a:defRPr sz="1600" b="1" kern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200400" lvl="7" algn="r" defTabSz="914400" rtl="0" eaLnBrk="1" latinLnBrk="0" hangingPunct="1">
              <a:buNone/>
              <a:defRPr sz="1600" b="1" kern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3657600" lvl="8" algn="r" defTabSz="914400" rtl="0" eaLnBrk="1" latinLnBrk="0" hangingPunct="1">
              <a:buNone/>
              <a:defRPr sz="1600" b="1" kern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6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" panose="020B0604020202020204" charset="0"/>
                <a:sym typeface="Roboto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" panose="020B0604020202020204" charset="0"/>
              <a:sym typeface="Roboto Condensed"/>
            </a:endParaRPr>
          </a:p>
        </p:txBody>
      </p:sp>
      <p:sp>
        <p:nvSpPr>
          <p:cNvPr id="5" name="Google Shape;1133;p51"/>
          <p:cNvSpPr txBox="1">
            <a:spLocks/>
          </p:cNvSpPr>
          <p:nvPr/>
        </p:nvSpPr>
        <p:spPr>
          <a:xfrm>
            <a:off x="7258820" y="3243930"/>
            <a:ext cx="482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Varela Round"/>
              <a:buNone/>
              <a:defRPr sz="1800" b="1" i="0" u="none" strike="noStrike" cap="none">
                <a:solidFill>
                  <a:schemeClr val="accent4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67A"/>
              </a:buClr>
              <a:buSzPts val="2000"/>
              <a:buFont typeface="Varela Round"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Nunito" panose="020B0604020202020204" charset="0"/>
                <a:sym typeface="Varela Round"/>
              </a:rPr>
              <a:t>PHÂN TÍCH THIẾT KẾ HỆ THỐNG </a:t>
            </a:r>
          </a:p>
        </p:txBody>
      </p:sp>
      <p:sp>
        <p:nvSpPr>
          <p:cNvPr id="6" name="Google Shape;1135;p51"/>
          <p:cNvSpPr txBox="1">
            <a:spLocks/>
          </p:cNvSpPr>
          <p:nvPr/>
        </p:nvSpPr>
        <p:spPr>
          <a:xfrm>
            <a:off x="7109571" y="1541497"/>
            <a:ext cx="321447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Varela Round"/>
              <a:buNone/>
              <a:defRPr sz="1800" b="1" i="0" u="none" strike="noStrike" cap="none">
                <a:solidFill>
                  <a:schemeClr val="accent4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67A"/>
              </a:buClr>
              <a:buSzPts val="2000"/>
              <a:buFont typeface="Varela Round"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Nunito" panose="020B0604020202020204" charset="0"/>
                <a:sym typeface="Varela Round"/>
              </a:rPr>
              <a:t>CƠ SỞ LÝ THUYẾT 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Nunito" panose="020B0604020202020204" charset="0"/>
              <a:sym typeface="Varela Round"/>
            </a:endParaRPr>
          </a:p>
        </p:txBody>
      </p:sp>
      <p:sp>
        <p:nvSpPr>
          <p:cNvPr id="7" name="Google Shape;1137;p51"/>
          <p:cNvSpPr txBox="1">
            <a:spLocks/>
          </p:cNvSpPr>
          <p:nvPr/>
        </p:nvSpPr>
        <p:spPr>
          <a:xfrm>
            <a:off x="7357718" y="4947502"/>
            <a:ext cx="390838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Varela Round"/>
              <a:buNone/>
              <a:defRPr sz="1800" b="1" i="0" u="none" strike="noStrike" cap="none">
                <a:solidFill>
                  <a:schemeClr val="accent4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2E367A"/>
              </a:buClr>
            </a:pPr>
            <a:r>
              <a:rPr lang="en-US" sz="2200" kern="0" dirty="0">
                <a:solidFill>
                  <a:schemeClr val="accent2"/>
                </a:solidFill>
                <a:latin typeface="Nunito" panose="020B0604020202020204" charset="0"/>
              </a:rPr>
              <a:t>TRIỂN KHAI VÀ KẾT QUẢ </a:t>
            </a:r>
          </a:p>
        </p:txBody>
      </p:sp>
      <p:sp>
        <p:nvSpPr>
          <p:cNvPr id="8" name="Google Shape;1139;p51"/>
          <p:cNvSpPr txBox="1">
            <a:spLocks/>
          </p:cNvSpPr>
          <p:nvPr/>
        </p:nvSpPr>
        <p:spPr>
          <a:xfrm>
            <a:off x="967452" y="363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arela Round"/>
              <a:buNone/>
              <a:defRPr sz="2800" b="1" i="0" u="none" strike="noStrike" cap="none">
                <a:solidFill>
                  <a:schemeClr val="lt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67A"/>
              </a:buClr>
              <a:buSzPts val="4000"/>
              <a:buFont typeface="Varela Round"/>
              <a:buNone/>
              <a:tabLst/>
              <a:defRPr/>
            </a:pPr>
            <a:r>
              <a:rPr kumimoji="0" lang="vi-VN" sz="4400" b="1" i="0" u="none" strike="noStrike" kern="0" cap="none" spc="0" normalizeH="0" baseline="0" noProof="0" dirty="0">
                <a:ln>
                  <a:noFill/>
                </a:ln>
                <a:solidFill>
                  <a:srgbClr val="2E367A"/>
                </a:solidFill>
                <a:effectLst/>
                <a:uLnTx/>
                <a:uFillTx/>
                <a:latin typeface="Nunito" panose="020B0604020202020204" charset="0"/>
                <a:sym typeface="Varela Round"/>
              </a:rPr>
              <a:t>Bố cục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rgbClr val="2E367A"/>
              </a:solidFill>
              <a:effectLst/>
              <a:uLnTx/>
              <a:uFillTx/>
              <a:latin typeface="Nunito" panose="020B0604020202020204" charset="0"/>
              <a:sym typeface="Varela Round"/>
            </a:endParaRPr>
          </a:p>
        </p:txBody>
      </p:sp>
      <p:sp>
        <p:nvSpPr>
          <p:cNvPr id="9" name="Google Shape;1156;p51"/>
          <p:cNvSpPr/>
          <p:nvPr/>
        </p:nvSpPr>
        <p:spPr>
          <a:xfrm>
            <a:off x="6422871" y="3186930"/>
            <a:ext cx="686700" cy="686700"/>
          </a:xfrm>
          <a:prstGeom prst="ellipse">
            <a:avLst/>
          </a:prstGeom>
          <a:solidFill>
            <a:srgbClr val="3840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Nunito" panose="020B0604020202020204" charset="0"/>
              <a:cs typeface="Arial"/>
              <a:sym typeface="Arial"/>
            </a:endParaRPr>
          </a:p>
        </p:txBody>
      </p:sp>
      <p:sp>
        <p:nvSpPr>
          <p:cNvPr id="10" name="Google Shape;1157;p51"/>
          <p:cNvSpPr txBox="1">
            <a:spLocks/>
          </p:cNvSpPr>
          <p:nvPr/>
        </p:nvSpPr>
        <p:spPr>
          <a:xfrm>
            <a:off x="6326121" y="3266430"/>
            <a:ext cx="880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arela Round"/>
              <a:buNone/>
              <a:defRPr sz="2800" b="1" i="0" u="none" strike="noStrike" cap="none">
                <a:solidFill>
                  <a:schemeClr val="lt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67A"/>
              </a:buClr>
              <a:buSzPts val="2800"/>
              <a:buFont typeface="Varela Round"/>
              <a:buNone/>
              <a:tabLst/>
              <a:defRPr/>
            </a:pPr>
            <a:r>
              <a:rPr kumimoji="0" lang="en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" panose="020B0604020202020204" charset="0"/>
                <a:sym typeface="Varela Round"/>
              </a:rPr>
              <a:t>02</a:t>
            </a:r>
          </a:p>
        </p:txBody>
      </p:sp>
      <p:sp>
        <p:nvSpPr>
          <p:cNvPr id="11" name="Google Shape;1158;p51"/>
          <p:cNvSpPr/>
          <p:nvPr/>
        </p:nvSpPr>
        <p:spPr>
          <a:xfrm>
            <a:off x="6420354" y="1456266"/>
            <a:ext cx="686700" cy="686700"/>
          </a:xfrm>
          <a:prstGeom prst="ellipse">
            <a:avLst/>
          </a:prstGeom>
          <a:solidFill>
            <a:srgbClr val="3840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Nunito" panose="020B0604020202020204" charset="0"/>
              <a:cs typeface="Arial"/>
              <a:sym typeface="Arial"/>
            </a:endParaRPr>
          </a:p>
        </p:txBody>
      </p:sp>
      <p:sp>
        <p:nvSpPr>
          <p:cNvPr id="12" name="Google Shape;1159;p51"/>
          <p:cNvSpPr txBox="1">
            <a:spLocks/>
          </p:cNvSpPr>
          <p:nvPr/>
        </p:nvSpPr>
        <p:spPr>
          <a:xfrm>
            <a:off x="6323604" y="1535766"/>
            <a:ext cx="880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arela Round"/>
              <a:buNone/>
              <a:defRPr sz="2800" b="1" i="0" u="none" strike="noStrike" cap="none">
                <a:solidFill>
                  <a:schemeClr val="lt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67A"/>
              </a:buClr>
              <a:buSzPts val="2800"/>
              <a:buFont typeface="Varela Round"/>
              <a:buNone/>
              <a:tabLst/>
              <a:defRPr/>
            </a:pPr>
            <a:r>
              <a:rPr kumimoji="0" lang="en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" panose="020B0604020202020204" charset="0"/>
                <a:sym typeface="Varela Round"/>
              </a:rPr>
              <a:t>01</a:t>
            </a:r>
          </a:p>
        </p:txBody>
      </p:sp>
      <p:sp>
        <p:nvSpPr>
          <p:cNvPr id="13" name="Google Shape;1160;p51"/>
          <p:cNvSpPr/>
          <p:nvPr/>
        </p:nvSpPr>
        <p:spPr>
          <a:xfrm>
            <a:off x="6422871" y="4833502"/>
            <a:ext cx="686700" cy="686700"/>
          </a:xfrm>
          <a:prstGeom prst="ellipse">
            <a:avLst/>
          </a:prstGeom>
          <a:solidFill>
            <a:srgbClr val="3840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Nunito" panose="020B0604020202020204" charset="0"/>
              <a:cs typeface="Arial"/>
              <a:sym typeface="Arial"/>
            </a:endParaRPr>
          </a:p>
        </p:txBody>
      </p:sp>
      <p:sp>
        <p:nvSpPr>
          <p:cNvPr id="14" name="Google Shape;1161;p51"/>
          <p:cNvSpPr txBox="1">
            <a:spLocks/>
          </p:cNvSpPr>
          <p:nvPr/>
        </p:nvSpPr>
        <p:spPr>
          <a:xfrm>
            <a:off x="6326121" y="4913002"/>
            <a:ext cx="880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arela Round"/>
              <a:buNone/>
              <a:defRPr sz="2800" b="1" i="0" u="none" strike="noStrike" cap="none">
                <a:solidFill>
                  <a:schemeClr val="lt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67A"/>
              </a:buClr>
              <a:buSzPts val="2800"/>
              <a:buFont typeface="Varela Round"/>
              <a:buNone/>
              <a:tabLst/>
              <a:defRPr/>
            </a:pPr>
            <a:r>
              <a:rPr kumimoji="0" lang="en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" panose="020B0604020202020204" charset="0"/>
                <a:sym typeface="Varela Round"/>
              </a:rPr>
              <a:t>03</a:t>
            </a:r>
          </a:p>
        </p:txBody>
      </p:sp>
      <p:sp>
        <p:nvSpPr>
          <p:cNvPr id="55" name="Rectangle 54"/>
          <p:cNvSpPr/>
          <p:nvPr/>
        </p:nvSpPr>
        <p:spPr>
          <a:xfrm>
            <a:off x="0" y="3058407"/>
            <a:ext cx="6096000" cy="6477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unito" panose="020B0604020202020204" charset="0"/>
            </a:endParaRPr>
          </a:p>
        </p:txBody>
      </p:sp>
      <p:grpSp>
        <p:nvGrpSpPr>
          <p:cNvPr id="57" name="Google Shape;249;p33"/>
          <p:cNvGrpSpPr/>
          <p:nvPr/>
        </p:nvGrpSpPr>
        <p:grpSpPr>
          <a:xfrm>
            <a:off x="1104694" y="1279857"/>
            <a:ext cx="3765373" cy="3999411"/>
            <a:chOff x="4817522" y="429783"/>
            <a:chExt cx="3765373" cy="3999411"/>
          </a:xfrm>
        </p:grpSpPr>
        <p:sp>
          <p:nvSpPr>
            <p:cNvPr id="58" name="Google Shape;250;p33"/>
            <p:cNvSpPr/>
            <p:nvPr/>
          </p:nvSpPr>
          <p:spPr>
            <a:xfrm>
              <a:off x="4918887" y="4189194"/>
              <a:ext cx="3563100" cy="24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latin typeface="Nunito" panose="020B0604020202020204" charset="0"/>
              </a:endParaRPr>
            </a:p>
          </p:txBody>
        </p:sp>
        <p:sp>
          <p:nvSpPr>
            <p:cNvPr id="59" name="Google Shape;251;p33"/>
            <p:cNvSpPr/>
            <p:nvPr/>
          </p:nvSpPr>
          <p:spPr>
            <a:xfrm>
              <a:off x="4817522" y="1736282"/>
              <a:ext cx="3714758" cy="2590496"/>
            </a:xfrm>
            <a:custGeom>
              <a:avLst/>
              <a:gdLst/>
              <a:ahLst/>
              <a:cxnLst/>
              <a:rect l="l" t="t" r="r" b="b"/>
              <a:pathLst>
                <a:path w="73465" h="51231" extrusionOk="0">
                  <a:moveTo>
                    <a:pt x="1113" y="0"/>
                  </a:moveTo>
                  <a:cubicBezTo>
                    <a:pt x="494" y="0"/>
                    <a:pt x="0" y="494"/>
                    <a:pt x="0" y="1098"/>
                  </a:cubicBezTo>
                  <a:lnTo>
                    <a:pt x="0" y="40032"/>
                  </a:lnTo>
                  <a:cubicBezTo>
                    <a:pt x="0" y="40650"/>
                    <a:pt x="494" y="41144"/>
                    <a:pt x="1113" y="41144"/>
                  </a:cubicBezTo>
                  <a:lnTo>
                    <a:pt x="29082" y="41144"/>
                  </a:lnTo>
                  <a:lnTo>
                    <a:pt x="29082" y="47882"/>
                  </a:lnTo>
                  <a:lnTo>
                    <a:pt x="24745" y="47882"/>
                  </a:lnTo>
                  <a:cubicBezTo>
                    <a:pt x="22906" y="47882"/>
                    <a:pt x="21409" y="49378"/>
                    <a:pt x="21409" y="51231"/>
                  </a:cubicBezTo>
                  <a:lnTo>
                    <a:pt x="53675" y="51231"/>
                  </a:lnTo>
                  <a:cubicBezTo>
                    <a:pt x="53675" y="49378"/>
                    <a:pt x="52178" y="47882"/>
                    <a:pt x="50339" y="47882"/>
                  </a:cubicBezTo>
                  <a:lnTo>
                    <a:pt x="44754" y="47882"/>
                  </a:lnTo>
                  <a:lnTo>
                    <a:pt x="44754" y="41144"/>
                  </a:lnTo>
                  <a:lnTo>
                    <a:pt x="72366" y="41144"/>
                  </a:lnTo>
                  <a:cubicBezTo>
                    <a:pt x="72970" y="41144"/>
                    <a:pt x="73464" y="40650"/>
                    <a:pt x="73464" y="40032"/>
                  </a:cubicBezTo>
                  <a:lnTo>
                    <a:pt x="73464" y="1098"/>
                  </a:lnTo>
                  <a:cubicBezTo>
                    <a:pt x="73464" y="494"/>
                    <a:pt x="72970" y="0"/>
                    <a:pt x="72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latin typeface="Nunito" panose="020B0604020202020204" charset="0"/>
              </a:endParaRPr>
            </a:p>
          </p:txBody>
        </p:sp>
        <p:sp>
          <p:nvSpPr>
            <p:cNvPr id="60" name="Google Shape;252;p33"/>
            <p:cNvSpPr/>
            <p:nvPr/>
          </p:nvSpPr>
          <p:spPr>
            <a:xfrm>
              <a:off x="4981302" y="1868105"/>
              <a:ext cx="3415615" cy="1795968"/>
            </a:xfrm>
            <a:custGeom>
              <a:avLst/>
              <a:gdLst/>
              <a:ahLst/>
              <a:cxnLst/>
              <a:rect l="l" t="t" r="r" b="b"/>
              <a:pathLst>
                <a:path w="67549" h="35518" extrusionOk="0">
                  <a:moveTo>
                    <a:pt x="55" y="1"/>
                  </a:moveTo>
                  <a:cubicBezTo>
                    <a:pt x="28" y="1"/>
                    <a:pt x="0" y="28"/>
                    <a:pt x="0" y="56"/>
                  </a:cubicBezTo>
                  <a:lnTo>
                    <a:pt x="0" y="35463"/>
                  </a:lnTo>
                  <a:cubicBezTo>
                    <a:pt x="0" y="35490"/>
                    <a:pt x="28" y="35518"/>
                    <a:pt x="55" y="35518"/>
                  </a:cubicBezTo>
                  <a:lnTo>
                    <a:pt x="67508" y="35518"/>
                  </a:lnTo>
                  <a:cubicBezTo>
                    <a:pt x="67535" y="35518"/>
                    <a:pt x="67549" y="35490"/>
                    <a:pt x="67549" y="35463"/>
                  </a:cubicBezTo>
                  <a:lnTo>
                    <a:pt x="67549" y="56"/>
                  </a:lnTo>
                  <a:cubicBezTo>
                    <a:pt x="67549" y="28"/>
                    <a:pt x="67535" y="1"/>
                    <a:pt x="675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latin typeface="Nunito" panose="020B0604020202020204" charset="0"/>
              </a:endParaRPr>
            </a:p>
          </p:txBody>
        </p:sp>
        <p:sp>
          <p:nvSpPr>
            <p:cNvPr id="61" name="Google Shape;253;p33"/>
            <p:cNvSpPr/>
            <p:nvPr/>
          </p:nvSpPr>
          <p:spPr>
            <a:xfrm>
              <a:off x="6564846" y="2264332"/>
              <a:ext cx="18102" cy="898034"/>
            </a:xfrm>
            <a:custGeom>
              <a:avLst/>
              <a:gdLst/>
              <a:ahLst/>
              <a:cxnLst/>
              <a:rect l="l" t="t" r="r" b="b"/>
              <a:pathLst>
                <a:path w="358" h="17760" extrusionOk="0">
                  <a:moveTo>
                    <a:pt x="1" y="1"/>
                  </a:moveTo>
                  <a:lnTo>
                    <a:pt x="1" y="17759"/>
                  </a:lnTo>
                  <a:lnTo>
                    <a:pt x="358" y="17759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latin typeface="Nunito" panose="020B0604020202020204" charset="0"/>
              </a:endParaRPr>
            </a:p>
          </p:txBody>
        </p:sp>
        <p:sp>
          <p:nvSpPr>
            <p:cNvPr id="62" name="Google Shape;254;p33"/>
            <p:cNvSpPr/>
            <p:nvPr/>
          </p:nvSpPr>
          <p:spPr>
            <a:xfrm>
              <a:off x="6414971" y="2264332"/>
              <a:ext cx="17445" cy="898034"/>
            </a:xfrm>
            <a:custGeom>
              <a:avLst/>
              <a:gdLst/>
              <a:ahLst/>
              <a:cxnLst/>
              <a:rect l="l" t="t" r="r" b="b"/>
              <a:pathLst>
                <a:path w="345" h="17760" extrusionOk="0">
                  <a:moveTo>
                    <a:pt x="0" y="1"/>
                  </a:moveTo>
                  <a:lnTo>
                    <a:pt x="0" y="17759"/>
                  </a:lnTo>
                  <a:lnTo>
                    <a:pt x="344" y="17759"/>
                  </a:lnTo>
                  <a:lnTo>
                    <a:pt x="3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latin typeface="Nunito" panose="020B0604020202020204" charset="0"/>
              </a:endParaRPr>
            </a:p>
          </p:txBody>
        </p:sp>
        <p:sp>
          <p:nvSpPr>
            <p:cNvPr id="63" name="Google Shape;255;p33"/>
            <p:cNvSpPr/>
            <p:nvPr/>
          </p:nvSpPr>
          <p:spPr>
            <a:xfrm>
              <a:off x="6264389" y="2264332"/>
              <a:ext cx="18102" cy="898034"/>
            </a:xfrm>
            <a:custGeom>
              <a:avLst/>
              <a:gdLst/>
              <a:ahLst/>
              <a:cxnLst/>
              <a:rect l="l" t="t" r="r" b="b"/>
              <a:pathLst>
                <a:path w="358" h="17760" extrusionOk="0">
                  <a:moveTo>
                    <a:pt x="1" y="1"/>
                  </a:moveTo>
                  <a:lnTo>
                    <a:pt x="1" y="17759"/>
                  </a:lnTo>
                  <a:lnTo>
                    <a:pt x="358" y="17759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latin typeface="Nunito" panose="020B0604020202020204" charset="0"/>
              </a:endParaRPr>
            </a:p>
          </p:txBody>
        </p:sp>
        <p:sp>
          <p:nvSpPr>
            <p:cNvPr id="64" name="Google Shape;256;p33"/>
            <p:cNvSpPr/>
            <p:nvPr/>
          </p:nvSpPr>
          <p:spPr>
            <a:xfrm>
              <a:off x="6734896" y="2264332"/>
              <a:ext cx="18102" cy="898034"/>
            </a:xfrm>
            <a:custGeom>
              <a:avLst/>
              <a:gdLst/>
              <a:ahLst/>
              <a:cxnLst/>
              <a:rect l="l" t="t" r="r" b="b"/>
              <a:pathLst>
                <a:path w="358" h="17760" extrusionOk="0">
                  <a:moveTo>
                    <a:pt x="1" y="1"/>
                  </a:moveTo>
                  <a:lnTo>
                    <a:pt x="1" y="17759"/>
                  </a:lnTo>
                  <a:lnTo>
                    <a:pt x="357" y="17759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latin typeface="Nunito" panose="020B0604020202020204" charset="0"/>
              </a:endParaRPr>
            </a:p>
          </p:txBody>
        </p:sp>
        <p:sp>
          <p:nvSpPr>
            <p:cNvPr id="65" name="Google Shape;257;p33"/>
            <p:cNvSpPr/>
            <p:nvPr/>
          </p:nvSpPr>
          <p:spPr>
            <a:xfrm>
              <a:off x="6904238" y="2264332"/>
              <a:ext cx="18102" cy="898034"/>
            </a:xfrm>
            <a:custGeom>
              <a:avLst/>
              <a:gdLst/>
              <a:ahLst/>
              <a:cxnLst/>
              <a:rect l="l" t="t" r="r" b="b"/>
              <a:pathLst>
                <a:path w="358" h="17760" extrusionOk="0">
                  <a:moveTo>
                    <a:pt x="0" y="1"/>
                  </a:moveTo>
                  <a:lnTo>
                    <a:pt x="0" y="17759"/>
                  </a:lnTo>
                  <a:lnTo>
                    <a:pt x="357" y="17759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latin typeface="Nunito" panose="020B0604020202020204" charset="0"/>
              </a:endParaRPr>
            </a:p>
          </p:txBody>
        </p:sp>
        <p:sp>
          <p:nvSpPr>
            <p:cNvPr id="66" name="Google Shape;258;p33"/>
            <p:cNvSpPr/>
            <p:nvPr/>
          </p:nvSpPr>
          <p:spPr>
            <a:xfrm>
              <a:off x="7074238" y="2264332"/>
              <a:ext cx="18052" cy="898034"/>
            </a:xfrm>
            <a:custGeom>
              <a:avLst/>
              <a:gdLst/>
              <a:ahLst/>
              <a:cxnLst/>
              <a:rect l="l" t="t" r="r" b="b"/>
              <a:pathLst>
                <a:path w="357" h="17760" extrusionOk="0">
                  <a:moveTo>
                    <a:pt x="0" y="1"/>
                  </a:moveTo>
                  <a:lnTo>
                    <a:pt x="0" y="17759"/>
                  </a:lnTo>
                  <a:lnTo>
                    <a:pt x="357" y="17759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latin typeface="Nunito" panose="020B0604020202020204" charset="0"/>
              </a:endParaRPr>
            </a:p>
          </p:txBody>
        </p:sp>
        <p:sp>
          <p:nvSpPr>
            <p:cNvPr id="67" name="Google Shape;259;p33"/>
            <p:cNvSpPr/>
            <p:nvPr/>
          </p:nvSpPr>
          <p:spPr>
            <a:xfrm>
              <a:off x="7243529" y="2264332"/>
              <a:ext cx="18102" cy="898034"/>
            </a:xfrm>
            <a:custGeom>
              <a:avLst/>
              <a:gdLst/>
              <a:ahLst/>
              <a:cxnLst/>
              <a:rect l="l" t="t" r="r" b="b"/>
              <a:pathLst>
                <a:path w="358" h="17760" extrusionOk="0">
                  <a:moveTo>
                    <a:pt x="1" y="1"/>
                  </a:moveTo>
                  <a:lnTo>
                    <a:pt x="1" y="17759"/>
                  </a:lnTo>
                  <a:lnTo>
                    <a:pt x="357" y="17759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latin typeface="Nunito" panose="020B0604020202020204" charset="0"/>
              </a:endParaRPr>
            </a:p>
          </p:txBody>
        </p:sp>
        <p:sp>
          <p:nvSpPr>
            <p:cNvPr id="68" name="Google Shape;260;p33"/>
            <p:cNvSpPr/>
            <p:nvPr/>
          </p:nvSpPr>
          <p:spPr>
            <a:xfrm>
              <a:off x="7413579" y="2264332"/>
              <a:ext cx="18102" cy="898034"/>
            </a:xfrm>
            <a:custGeom>
              <a:avLst/>
              <a:gdLst/>
              <a:ahLst/>
              <a:cxnLst/>
              <a:rect l="l" t="t" r="r" b="b"/>
              <a:pathLst>
                <a:path w="358" h="17760" extrusionOk="0">
                  <a:moveTo>
                    <a:pt x="0" y="1"/>
                  </a:moveTo>
                  <a:lnTo>
                    <a:pt x="0" y="17759"/>
                  </a:lnTo>
                  <a:lnTo>
                    <a:pt x="357" y="17759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latin typeface="Nunito" panose="020B0604020202020204" charset="0"/>
              </a:endParaRPr>
            </a:p>
          </p:txBody>
        </p:sp>
        <p:sp>
          <p:nvSpPr>
            <p:cNvPr id="69" name="Google Shape;261;p33"/>
            <p:cNvSpPr/>
            <p:nvPr/>
          </p:nvSpPr>
          <p:spPr>
            <a:xfrm>
              <a:off x="7582922" y="2264332"/>
              <a:ext cx="18052" cy="898034"/>
            </a:xfrm>
            <a:custGeom>
              <a:avLst/>
              <a:gdLst/>
              <a:ahLst/>
              <a:cxnLst/>
              <a:rect l="l" t="t" r="r" b="b"/>
              <a:pathLst>
                <a:path w="357" h="17760" extrusionOk="0">
                  <a:moveTo>
                    <a:pt x="0" y="1"/>
                  </a:moveTo>
                  <a:lnTo>
                    <a:pt x="0" y="17759"/>
                  </a:lnTo>
                  <a:lnTo>
                    <a:pt x="357" y="17759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latin typeface="Nunito" panose="020B0604020202020204" charset="0"/>
              </a:endParaRPr>
            </a:p>
          </p:txBody>
        </p:sp>
        <p:sp>
          <p:nvSpPr>
            <p:cNvPr id="70" name="Google Shape;262;p33"/>
            <p:cNvSpPr/>
            <p:nvPr/>
          </p:nvSpPr>
          <p:spPr>
            <a:xfrm>
              <a:off x="7752871" y="2264332"/>
              <a:ext cx="18102" cy="898034"/>
            </a:xfrm>
            <a:custGeom>
              <a:avLst/>
              <a:gdLst/>
              <a:ahLst/>
              <a:cxnLst/>
              <a:rect l="l" t="t" r="r" b="b"/>
              <a:pathLst>
                <a:path w="358" h="17760" extrusionOk="0">
                  <a:moveTo>
                    <a:pt x="1" y="1"/>
                  </a:moveTo>
                  <a:lnTo>
                    <a:pt x="1" y="17759"/>
                  </a:lnTo>
                  <a:lnTo>
                    <a:pt x="358" y="17759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latin typeface="Nunito" panose="020B0604020202020204" charset="0"/>
              </a:endParaRPr>
            </a:p>
          </p:txBody>
        </p:sp>
        <p:sp>
          <p:nvSpPr>
            <p:cNvPr id="71" name="Google Shape;263;p33"/>
            <p:cNvSpPr/>
            <p:nvPr/>
          </p:nvSpPr>
          <p:spPr>
            <a:xfrm>
              <a:off x="7922213" y="2264332"/>
              <a:ext cx="18102" cy="898034"/>
            </a:xfrm>
            <a:custGeom>
              <a:avLst/>
              <a:gdLst/>
              <a:ahLst/>
              <a:cxnLst/>
              <a:rect l="l" t="t" r="r" b="b"/>
              <a:pathLst>
                <a:path w="358" h="17760" extrusionOk="0">
                  <a:moveTo>
                    <a:pt x="0" y="1"/>
                  </a:moveTo>
                  <a:lnTo>
                    <a:pt x="0" y="17759"/>
                  </a:lnTo>
                  <a:lnTo>
                    <a:pt x="357" y="17759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latin typeface="Nunito" panose="020B0604020202020204" charset="0"/>
              </a:endParaRPr>
            </a:p>
          </p:txBody>
        </p:sp>
        <p:sp>
          <p:nvSpPr>
            <p:cNvPr id="72" name="Google Shape;264;p33"/>
            <p:cNvSpPr/>
            <p:nvPr/>
          </p:nvSpPr>
          <p:spPr>
            <a:xfrm>
              <a:off x="8092263" y="2264332"/>
              <a:ext cx="17344" cy="898034"/>
            </a:xfrm>
            <a:custGeom>
              <a:avLst/>
              <a:gdLst/>
              <a:ahLst/>
              <a:cxnLst/>
              <a:rect l="l" t="t" r="r" b="b"/>
              <a:pathLst>
                <a:path w="343" h="17760" extrusionOk="0">
                  <a:moveTo>
                    <a:pt x="0" y="1"/>
                  </a:moveTo>
                  <a:lnTo>
                    <a:pt x="0" y="17759"/>
                  </a:lnTo>
                  <a:lnTo>
                    <a:pt x="343" y="17759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latin typeface="Nunito" panose="020B0604020202020204" charset="0"/>
              </a:endParaRPr>
            </a:p>
          </p:txBody>
        </p:sp>
        <p:sp>
          <p:nvSpPr>
            <p:cNvPr id="73" name="Google Shape;265;p33"/>
            <p:cNvSpPr/>
            <p:nvPr/>
          </p:nvSpPr>
          <p:spPr>
            <a:xfrm>
              <a:off x="5178354" y="2596443"/>
              <a:ext cx="3092252" cy="749828"/>
            </a:xfrm>
            <a:custGeom>
              <a:avLst/>
              <a:gdLst/>
              <a:ahLst/>
              <a:cxnLst/>
              <a:rect l="l" t="t" r="r" b="b"/>
              <a:pathLst>
                <a:path w="61154" h="14829" extrusionOk="0">
                  <a:moveTo>
                    <a:pt x="50247" y="1"/>
                  </a:moveTo>
                  <a:cubicBezTo>
                    <a:pt x="43530" y="1"/>
                    <a:pt x="42483" y="8334"/>
                    <a:pt x="39113" y="9572"/>
                  </a:cubicBezTo>
                  <a:cubicBezTo>
                    <a:pt x="38677" y="9735"/>
                    <a:pt x="38279" y="9806"/>
                    <a:pt x="37906" y="9806"/>
                  </a:cubicBezTo>
                  <a:cubicBezTo>
                    <a:pt x="35293" y="9806"/>
                    <a:pt x="33918" y="6294"/>
                    <a:pt x="29054" y="6113"/>
                  </a:cubicBezTo>
                  <a:cubicBezTo>
                    <a:pt x="28953" y="6110"/>
                    <a:pt x="28854" y="6108"/>
                    <a:pt x="28757" y="6108"/>
                  </a:cubicBezTo>
                  <a:cubicBezTo>
                    <a:pt x="23481" y="6108"/>
                    <a:pt x="23390" y="11124"/>
                    <a:pt x="18377" y="11191"/>
                  </a:cubicBezTo>
                  <a:cubicBezTo>
                    <a:pt x="18327" y="11192"/>
                    <a:pt x="18277" y="11192"/>
                    <a:pt x="18227" y="11192"/>
                  </a:cubicBezTo>
                  <a:cubicBezTo>
                    <a:pt x="13990" y="11192"/>
                    <a:pt x="13272" y="9232"/>
                    <a:pt x="9375" y="9232"/>
                  </a:cubicBezTo>
                  <a:cubicBezTo>
                    <a:pt x="8714" y="9232"/>
                    <a:pt x="7960" y="9289"/>
                    <a:pt x="7082" y="9421"/>
                  </a:cubicBezTo>
                  <a:cubicBezTo>
                    <a:pt x="989" y="10340"/>
                    <a:pt x="1" y="14828"/>
                    <a:pt x="1" y="14828"/>
                  </a:cubicBezTo>
                  <a:lnTo>
                    <a:pt x="61154" y="14828"/>
                  </a:lnTo>
                  <a:cubicBezTo>
                    <a:pt x="61154" y="14828"/>
                    <a:pt x="58656" y="803"/>
                    <a:pt x="51135" y="47"/>
                  </a:cubicBezTo>
                  <a:cubicBezTo>
                    <a:pt x="50828" y="16"/>
                    <a:pt x="50532" y="1"/>
                    <a:pt x="502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latin typeface="Nunito" panose="020B0604020202020204" charset="0"/>
              </a:endParaRPr>
            </a:p>
          </p:txBody>
        </p:sp>
        <p:sp>
          <p:nvSpPr>
            <p:cNvPr id="74" name="Google Shape;266;p33"/>
            <p:cNvSpPr/>
            <p:nvPr/>
          </p:nvSpPr>
          <p:spPr>
            <a:xfrm>
              <a:off x="5226947" y="2212702"/>
              <a:ext cx="946577" cy="591307"/>
            </a:xfrm>
            <a:custGeom>
              <a:avLst/>
              <a:gdLst/>
              <a:ahLst/>
              <a:cxnLst/>
              <a:rect l="l" t="t" r="r" b="b"/>
              <a:pathLst>
                <a:path w="18720" h="11694" extrusionOk="0">
                  <a:moveTo>
                    <a:pt x="70" y="1"/>
                  </a:moveTo>
                  <a:cubicBezTo>
                    <a:pt x="28" y="1"/>
                    <a:pt x="0" y="28"/>
                    <a:pt x="0" y="56"/>
                  </a:cubicBezTo>
                  <a:lnTo>
                    <a:pt x="0" y="11625"/>
                  </a:lnTo>
                  <a:cubicBezTo>
                    <a:pt x="0" y="11653"/>
                    <a:pt x="28" y="11693"/>
                    <a:pt x="70" y="11693"/>
                  </a:cubicBezTo>
                  <a:lnTo>
                    <a:pt x="18652" y="11693"/>
                  </a:lnTo>
                  <a:cubicBezTo>
                    <a:pt x="18692" y="11693"/>
                    <a:pt x="18720" y="11653"/>
                    <a:pt x="18720" y="11625"/>
                  </a:cubicBezTo>
                  <a:lnTo>
                    <a:pt x="18720" y="56"/>
                  </a:lnTo>
                  <a:cubicBezTo>
                    <a:pt x="18720" y="28"/>
                    <a:pt x="18692" y="1"/>
                    <a:pt x="186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latin typeface="Nunito" panose="020B0604020202020204" charset="0"/>
              </a:endParaRPr>
            </a:p>
          </p:txBody>
        </p:sp>
        <p:sp>
          <p:nvSpPr>
            <p:cNvPr id="75" name="Google Shape;267;p33"/>
            <p:cNvSpPr/>
            <p:nvPr/>
          </p:nvSpPr>
          <p:spPr>
            <a:xfrm>
              <a:off x="7745286" y="567927"/>
              <a:ext cx="204080" cy="216620"/>
            </a:xfrm>
            <a:custGeom>
              <a:avLst/>
              <a:gdLst/>
              <a:ahLst/>
              <a:cxnLst/>
              <a:rect l="l" t="t" r="r" b="b"/>
              <a:pathLst>
                <a:path w="4036" h="4284" extrusionOk="0">
                  <a:moveTo>
                    <a:pt x="3191" y="1"/>
                  </a:moveTo>
                  <a:cubicBezTo>
                    <a:pt x="2454" y="1"/>
                    <a:pt x="1380" y="96"/>
                    <a:pt x="851" y="599"/>
                  </a:cubicBezTo>
                  <a:cubicBezTo>
                    <a:pt x="0" y="1423"/>
                    <a:pt x="604" y="2027"/>
                    <a:pt x="604" y="2027"/>
                  </a:cubicBezTo>
                  <a:cubicBezTo>
                    <a:pt x="604" y="2027"/>
                    <a:pt x="14" y="2630"/>
                    <a:pt x="494" y="3371"/>
                  </a:cubicBezTo>
                  <a:cubicBezTo>
                    <a:pt x="759" y="3780"/>
                    <a:pt x="1136" y="3871"/>
                    <a:pt x="1421" y="3871"/>
                  </a:cubicBezTo>
                  <a:cubicBezTo>
                    <a:pt x="1654" y="3871"/>
                    <a:pt x="1825" y="3811"/>
                    <a:pt x="1825" y="3811"/>
                  </a:cubicBezTo>
                  <a:cubicBezTo>
                    <a:pt x="1825" y="3811"/>
                    <a:pt x="2243" y="4284"/>
                    <a:pt x="2796" y="4284"/>
                  </a:cubicBezTo>
                  <a:cubicBezTo>
                    <a:pt x="2915" y="4284"/>
                    <a:pt x="3041" y="4262"/>
                    <a:pt x="3170" y="4208"/>
                  </a:cubicBezTo>
                  <a:cubicBezTo>
                    <a:pt x="3170" y="4208"/>
                    <a:pt x="4035" y="2575"/>
                    <a:pt x="4035" y="2067"/>
                  </a:cubicBezTo>
                  <a:cubicBezTo>
                    <a:pt x="4035" y="1560"/>
                    <a:pt x="3966" y="36"/>
                    <a:pt x="3966" y="36"/>
                  </a:cubicBezTo>
                  <a:cubicBezTo>
                    <a:pt x="3966" y="36"/>
                    <a:pt x="3641" y="1"/>
                    <a:pt x="3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latin typeface="Nunito" panose="020B0604020202020204" charset="0"/>
              </a:endParaRPr>
            </a:p>
          </p:txBody>
        </p:sp>
        <p:sp>
          <p:nvSpPr>
            <p:cNvPr id="76" name="Google Shape;268;p33"/>
            <p:cNvSpPr/>
            <p:nvPr/>
          </p:nvSpPr>
          <p:spPr>
            <a:xfrm>
              <a:off x="8028399" y="913943"/>
              <a:ext cx="170050" cy="429600"/>
            </a:xfrm>
            <a:custGeom>
              <a:avLst/>
              <a:gdLst/>
              <a:ahLst/>
              <a:cxnLst/>
              <a:rect l="l" t="t" r="r" b="b"/>
              <a:pathLst>
                <a:path w="3363" h="8496" extrusionOk="0">
                  <a:moveTo>
                    <a:pt x="2594" y="0"/>
                  </a:moveTo>
                  <a:cubicBezTo>
                    <a:pt x="2594" y="0"/>
                    <a:pt x="1" y="1921"/>
                    <a:pt x="371" y="5160"/>
                  </a:cubicBezTo>
                  <a:cubicBezTo>
                    <a:pt x="742" y="8413"/>
                    <a:pt x="1469" y="8496"/>
                    <a:pt x="1469" y="8496"/>
                  </a:cubicBezTo>
                  <a:lnTo>
                    <a:pt x="3363" y="8111"/>
                  </a:lnTo>
                  <a:cubicBezTo>
                    <a:pt x="3075" y="6574"/>
                    <a:pt x="2594" y="0"/>
                    <a:pt x="25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latin typeface="Nunito" panose="020B0604020202020204" charset="0"/>
              </a:endParaRPr>
            </a:p>
          </p:txBody>
        </p:sp>
        <p:sp>
          <p:nvSpPr>
            <p:cNvPr id="77" name="Google Shape;269;p33"/>
            <p:cNvSpPr/>
            <p:nvPr/>
          </p:nvSpPr>
          <p:spPr>
            <a:xfrm>
              <a:off x="7950681" y="493242"/>
              <a:ext cx="242307" cy="303845"/>
            </a:xfrm>
            <a:custGeom>
              <a:avLst/>
              <a:gdLst/>
              <a:ahLst/>
              <a:cxnLst/>
              <a:rect l="l" t="t" r="r" b="b"/>
              <a:pathLst>
                <a:path w="4792" h="6009" extrusionOk="0">
                  <a:moveTo>
                    <a:pt x="2627" y="0"/>
                  </a:moveTo>
                  <a:cubicBezTo>
                    <a:pt x="2001" y="0"/>
                    <a:pt x="1381" y="209"/>
                    <a:pt x="1016" y="594"/>
                  </a:cubicBezTo>
                  <a:cubicBezTo>
                    <a:pt x="28" y="1637"/>
                    <a:pt x="1" y="3736"/>
                    <a:pt x="110" y="4135"/>
                  </a:cubicBezTo>
                  <a:cubicBezTo>
                    <a:pt x="220" y="4532"/>
                    <a:pt x="1675" y="5877"/>
                    <a:pt x="1977" y="5987"/>
                  </a:cubicBezTo>
                  <a:cubicBezTo>
                    <a:pt x="2013" y="6001"/>
                    <a:pt x="2059" y="6008"/>
                    <a:pt x="2112" y="6008"/>
                  </a:cubicBezTo>
                  <a:cubicBezTo>
                    <a:pt x="2483" y="6008"/>
                    <a:pt x="3233" y="5645"/>
                    <a:pt x="3857" y="4505"/>
                  </a:cubicBezTo>
                  <a:cubicBezTo>
                    <a:pt x="4570" y="3202"/>
                    <a:pt x="4652" y="2007"/>
                    <a:pt x="4652" y="2007"/>
                  </a:cubicBezTo>
                  <a:cubicBezTo>
                    <a:pt x="4791" y="613"/>
                    <a:pt x="3700" y="0"/>
                    <a:pt x="2627" y="0"/>
                  </a:cubicBezTo>
                  <a:close/>
                </a:path>
              </a:pathLst>
            </a:custGeom>
            <a:solidFill>
              <a:srgbClr val="FFD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latin typeface="Nunito" panose="020B0604020202020204" charset="0"/>
              </a:endParaRPr>
            </a:p>
          </p:txBody>
        </p:sp>
        <p:sp>
          <p:nvSpPr>
            <p:cNvPr id="78" name="Google Shape;270;p33"/>
            <p:cNvSpPr/>
            <p:nvPr/>
          </p:nvSpPr>
          <p:spPr>
            <a:xfrm>
              <a:off x="7645369" y="762652"/>
              <a:ext cx="514195" cy="825170"/>
            </a:xfrm>
            <a:custGeom>
              <a:avLst/>
              <a:gdLst/>
              <a:ahLst/>
              <a:cxnLst/>
              <a:rect l="l" t="t" r="r" b="b"/>
              <a:pathLst>
                <a:path w="10169" h="16319" extrusionOk="0">
                  <a:moveTo>
                    <a:pt x="5256" y="0"/>
                  </a:moveTo>
                  <a:lnTo>
                    <a:pt x="370" y="1661"/>
                  </a:lnTo>
                  <a:cubicBezTo>
                    <a:pt x="370" y="1661"/>
                    <a:pt x="206" y="3321"/>
                    <a:pt x="370" y="5669"/>
                  </a:cubicBezTo>
                  <a:cubicBezTo>
                    <a:pt x="535" y="8015"/>
                    <a:pt x="1084" y="10842"/>
                    <a:pt x="1084" y="10842"/>
                  </a:cubicBezTo>
                  <a:cubicBezTo>
                    <a:pt x="1084" y="10842"/>
                    <a:pt x="0" y="14547"/>
                    <a:pt x="302" y="16318"/>
                  </a:cubicBezTo>
                  <a:cubicBezTo>
                    <a:pt x="302" y="16318"/>
                    <a:pt x="2718" y="15358"/>
                    <a:pt x="5407" y="14740"/>
                  </a:cubicBezTo>
                  <a:cubicBezTo>
                    <a:pt x="7679" y="14216"/>
                    <a:pt x="9001" y="14176"/>
                    <a:pt x="9349" y="14176"/>
                  </a:cubicBezTo>
                  <a:cubicBezTo>
                    <a:pt x="9411" y="14176"/>
                    <a:pt x="9442" y="14177"/>
                    <a:pt x="9442" y="14177"/>
                  </a:cubicBezTo>
                  <a:lnTo>
                    <a:pt x="8248" y="10554"/>
                  </a:lnTo>
                  <a:cubicBezTo>
                    <a:pt x="8248" y="10554"/>
                    <a:pt x="10169" y="3925"/>
                    <a:pt x="10169" y="2992"/>
                  </a:cubicBezTo>
                  <a:lnTo>
                    <a:pt x="7177" y="522"/>
                  </a:lnTo>
                  <a:lnTo>
                    <a:pt x="52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latin typeface="Nunito" panose="020B0604020202020204" charset="0"/>
              </a:endParaRPr>
            </a:p>
          </p:txBody>
        </p:sp>
        <p:sp>
          <p:nvSpPr>
            <p:cNvPr id="79" name="Google Shape;271;p33"/>
            <p:cNvSpPr/>
            <p:nvPr/>
          </p:nvSpPr>
          <p:spPr>
            <a:xfrm>
              <a:off x="7902138" y="658539"/>
              <a:ext cx="115238" cy="267236"/>
            </a:xfrm>
            <a:custGeom>
              <a:avLst/>
              <a:gdLst/>
              <a:ahLst/>
              <a:cxnLst/>
              <a:rect l="l" t="t" r="r" b="b"/>
              <a:pathLst>
                <a:path w="2279" h="5285" extrusionOk="0">
                  <a:moveTo>
                    <a:pt x="1043" y="1"/>
                  </a:moveTo>
                  <a:lnTo>
                    <a:pt x="0" y="2608"/>
                  </a:lnTo>
                  <a:cubicBezTo>
                    <a:pt x="302" y="4310"/>
                    <a:pt x="2031" y="5285"/>
                    <a:pt x="2031" y="5285"/>
                  </a:cubicBezTo>
                  <a:lnTo>
                    <a:pt x="2278" y="4022"/>
                  </a:lnTo>
                  <a:cubicBezTo>
                    <a:pt x="2278" y="4022"/>
                    <a:pt x="2099" y="3926"/>
                    <a:pt x="2031" y="3185"/>
                  </a:cubicBezTo>
                  <a:cubicBezTo>
                    <a:pt x="1976" y="2444"/>
                    <a:pt x="2278" y="1867"/>
                    <a:pt x="2278" y="1867"/>
                  </a:cubicBezTo>
                  <a:lnTo>
                    <a:pt x="1043" y="1"/>
                  </a:lnTo>
                  <a:close/>
                </a:path>
              </a:pathLst>
            </a:custGeom>
            <a:solidFill>
              <a:srgbClr val="FFD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latin typeface="Nunito" panose="020B0604020202020204" charset="0"/>
              </a:endParaRPr>
            </a:p>
          </p:txBody>
        </p:sp>
        <p:sp>
          <p:nvSpPr>
            <p:cNvPr id="80" name="Google Shape;272;p33"/>
            <p:cNvSpPr/>
            <p:nvPr/>
          </p:nvSpPr>
          <p:spPr>
            <a:xfrm>
              <a:off x="7918066" y="429783"/>
              <a:ext cx="350517" cy="255909"/>
            </a:xfrm>
            <a:custGeom>
              <a:avLst/>
              <a:gdLst/>
              <a:ahLst/>
              <a:cxnLst/>
              <a:rect l="l" t="t" r="r" b="b"/>
              <a:pathLst>
                <a:path w="6932" h="5061" extrusionOk="0">
                  <a:moveTo>
                    <a:pt x="3428" y="0"/>
                  </a:moveTo>
                  <a:cubicBezTo>
                    <a:pt x="2962" y="0"/>
                    <a:pt x="2572" y="83"/>
                    <a:pt x="2361" y="202"/>
                  </a:cubicBezTo>
                  <a:cubicBezTo>
                    <a:pt x="2361" y="202"/>
                    <a:pt x="2309" y="195"/>
                    <a:pt x="2222" y="195"/>
                  </a:cubicBezTo>
                  <a:cubicBezTo>
                    <a:pt x="1900" y="195"/>
                    <a:pt x="1091" y="297"/>
                    <a:pt x="604" y="1258"/>
                  </a:cubicBezTo>
                  <a:cubicBezTo>
                    <a:pt x="0" y="2466"/>
                    <a:pt x="508" y="5060"/>
                    <a:pt x="508" y="5060"/>
                  </a:cubicBezTo>
                  <a:cubicBezTo>
                    <a:pt x="508" y="5060"/>
                    <a:pt x="1318" y="4539"/>
                    <a:pt x="1427" y="3853"/>
                  </a:cubicBezTo>
                  <a:cubicBezTo>
                    <a:pt x="1427" y="3853"/>
                    <a:pt x="1455" y="3861"/>
                    <a:pt x="1501" y="3861"/>
                  </a:cubicBezTo>
                  <a:cubicBezTo>
                    <a:pt x="1624" y="3861"/>
                    <a:pt x="1884" y="3802"/>
                    <a:pt x="2114" y="3372"/>
                  </a:cubicBezTo>
                  <a:cubicBezTo>
                    <a:pt x="2430" y="2796"/>
                    <a:pt x="2388" y="2371"/>
                    <a:pt x="2388" y="2371"/>
                  </a:cubicBezTo>
                  <a:lnTo>
                    <a:pt x="2388" y="2371"/>
                  </a:lnTo>
                  <a:cubicBezTo>
                    <a:pt x="2388" y="2371"/>
                    <a:pt x="2745" y="2988"/>
                    <a:pt x="3568" y="3496"/>
                  </a:cubicBezTo>
                  <a:cubicBezTo>
                    <a:pt x="3903" y="3702"/>
                    <a:pt x="4154" y="3763"/>
                    <a:pt x="4334" y="3763"/>
                  </a:cubicBezTo>
                  <a:cubicBezTo>
                    <a:pt x="4597" y="3763"/>
                    <a:pt x="4708" y="3633"/>
                    <a:pt x="4708" y="3633"/>
                  </a:cubicBezTo>
                  <a:cubicBezTo>
                    <a:pt x="4708" y="3633"/>
                    <a:pt x="4994" y="3862"/>
                    <a:pt x="5395" y="3862"/>
                  </a:cubicBezTo>
                  <a:cubicBezTo>
                    <a:pt x="5616" y="3862"/>
                    <a:pt x="5872" y="3793"/>
                    <a:pt x="6135" y="3578"/>
                  </a:cubicBezTo>
                  <a:cubicBezTo>
                    <a:pt x="6889" y="2960"/>
                    <a:pt x="6931" y="1657"/>
                    <a:pt x="5751" y="751"/>
                  </a:cubicBezTo>
                  <a:cubicBezTo>
                    <a:pt x="5037" y="195"/>
                    <a:pt x="4142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latin typeface="Nunito" panose="020B0604020202020204" charset="0"/>
              </a:endParaRPr>
            </a:p>
          </p:txBody>
        </p:sp>
        <p:sp>
          <p:nvSpPr>
            <p:cNvPr id="81" name="Google Shape;273;p33"/>
            <p:cNvSpPr/>
            <p:nvPr/>
          </p:nvSpPr>
          <p:spPr>
            <a:xfrm>
              <a:off x="8102629" y="1291512"/>
              <a:ext cx="198518" cy="213688"/>
            </a:xfrm>
            <a:custGeom>
              <a:avLst/>
              <a:gdLst/>
              <a:ahLst/>
              <a:cxnLst/>
              <a:rect l="l" t="t" r="r" b="b"/>
              <a:pathLst>
                <a:path w="3926" h="4226" extrusionOk="0">
                  <a:moveTo>
                    <a:pt x="1721" y="1"/>
                  </a:moveTo>
                  <a:cubicBezTo>
                    <a:pt x="1608" y="1"/>
                    <a:pt x="1355" y="50"/>
                    <a:pt x="852" y="342"/>
                  </a:cubicBezTo>
                  <a:cubicBezTo>
                    <a:pt x="83" y="767"/>
                    <a:pt x="1" y="1029"/>
                    <a:pt x="1" y="1029"/>
                  </a:cubicBezTo>
                  <a:lnTo>
                    <a:pt x="2375" y="4226"/>
                  </a:lnTo>
                  <a:lnTo>
                    <a:pt x="3926" y="3430"/>
                  </a:lnTo>
                  <a:lnTo>
                    <a:pt x="1799" y="13"/>
                  </a:lnTo>
                  <a:cubicBezTo>
                    <a:pt x="1799" y="13"/>
                    <a:pt x="1778" y="1"/>
                    <a:pt x="1721" y="1"/>
                  </a:cubicBezTo>
                  <a:close/>
                </a:path>
              </a:pathLst>
            </a:custGeom>
            <a:solidFill>
              <a:srgbClr val="FFD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latin typeface="Nunito" panose="020B0604020202020204" charset="0"/>
              </a:endParaRPr>
            </a:p>
          </p:txBody>
        </p:sp>
        <p:sp>
          <p:nvSpPr>
            <p:cNvPr id="82" name="Google Shape;274;p33"/>
            <p:cNvSpPr/>
            <p:nvPr/>
          </p:nvSpPr>
          <p:spPr>
            <a:xfrm>
              <a:off x="7655078" y="1446190"/>
              <a:ext cx="807776" cy="440674"/>
            </a:xfrm>
            <a:custGeom>
              <a:avLst/>
              <a:gdLst/>
              <a:ahLst/>
              <a:cxnLst/>
              <a:rect l="l" t="t" r="r" b="b"/>
              <a:pathLst>
                <a:path w="15975" h="8715" extrusionOk="0">
                  <a:moveTo>
                    <a:pt x="9031" y="1"/>
                  </a:moveTo>
                  <a:cubicBezTo>
                    <a:pt x="9031" y="1"/>
                    <a:pt x="3898" y="206"/>
                    <a:pt x="110" y="2800"/>
                  </a:cubicBezTo>
                  <a:cubicBezTo>
                    <a:pt x="110" y="2800"/>
                    <a:pt x="0" y="4392"/>
                    <a:pt x="3212" y="6382"/>
                  </a:cubicBezTo>
                  <a:cubicBezTo>
                    <a:pt x="6436" y="8372"/>
                    <a:pt x="10883" y="8715"/>
                    <a:pt x="10883" y="8715"/>
                  </a:cubicBezTo>
                  <a:lnTo>
                    <a:pt x="15975" y="4941"/>
                  </a:lnTo>
                  <a:lnTo>
                    <a:pt x="90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latin typeface="Nunito" panose="020B0604020202020204" charset="0"/>
              </a:endParaRPr>
            </a:p>
          </p:txBody>
        </p:sp>
        <p:sp>
          <p:nvSpPr>
            <p:cNvPr id="83" name="Google Shape;275;p33"/>
            <p:cNvSpPr/>
            <p:nvPr/>
          </p:nvSpPr>
          <p:spPr>
            <a:xfrm>
              <a:off x="8136659" y="1691835"/>
              <a:ext cx="369226" cy="643338"/>
            </a:xfrm>
            <a:custGeom>
              <a:avLst/>
              <a:gdLst/>
              <a:ahLst/>
              <a:cxnLst/>
              <a:rect l="l" t="t" r="r" b="b"/>
              <a:pathLst>
                <a:path w="7302" h="12723" extrusionOk="0">
                  <a:moveTo>
                    <a:pt x="6314" y="1"/>
                  </a:moveTo>
                  <a:lnTo>
                    <a:pt x="3911" y="2155"/>
                  </a:lnTo>
                  <a:cubicBezTo>
                    <a:pt x="3911" y="2155"/>
                    <a:pt x="1880" y="3679"/>
                    <a:pt x="934" y="6629"/>
                  </a:cubicBezTo>
                  <a:cubicBezTo>
                    <a:pt x="1" y="9566"/>
                    <a:pt x="28" y="12228"/>
                    <a:pt x="28" y="12228"/>
                  </a:cubicBezTo>
                  <a:lnTo>
                    <a:pt x="1181" y="12722"/>
                  </a:lnTo>
                  <a:cubicBezTo>
                    <a:pt x="1181" y="12722"/>
                    <a:pt x="6753" y="5092"/>
                    <a:pt x="7027" y="2910"/>
                  </a:cubicBezTo>
                  <a:cubicBezTo>
                    <a:pt x="7302" y="728"/>
                    <a:pt x="6314" y="1"/>
                    <a:pt x="6314" y="1"/>
                  </a:cubicBezTo>
                  <a:close/>
                </a:path>
              </a:pathLst>
            </a:custGeom>
            <a:solidFill>
              <a:srgbClr val="E1B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latin typeface="Nunito" panose="020B0604020202020204" charset="0"/>
              </a:endParaRPr>
            </a:p>
          </p:txBody>
        </p:sp>
        <p:sp>
          <p:nvSpPr>
            <p:cNvPr id="84" name="Google Shape;276;p33"/>
            <p:cNvSpPr/>
            <p:nvPr/>
          </p:nvSpPr>
          <p:spPr>
            <a:xfrm>
              <a:off x="8115826" y="2258770"/>
              <a:ext cx="102040" cy="208227"/>
            </a:xfrm>
            <a:custGeom>
              <a:avLst/>
              <a:gdLst/>
              <a:ahLst/>
              <a:cxnLst/>
              <a:rect l="l" t="t" r="r" b="b"/>
              <a:pathLst>
                <a:path w="2018" h="4118" extrusionOk="0">
                  <a:moveTo>
                    <a:pt x="591" y="1"/>
                  </a:moveTo>
                  <a:lnTo>
                    <a:pt x="1" y="1085"/>
                  </a:lnTo>
                  <a:cubicBezTo>
                    <a:pt x="1" y="1085"/>
                    <a:pt x="124" y="1744"/>
                    <a:pt x="248" y="2361"/>
                  </a:cubicBezTo>
                  <a:cubicBezTo>
                    <a:pt x="357" y="2961"/>
                    <a:pt x="832" y="4118"/>
                    <a:pt x="1364" y="4118"/>
                  </a:cubicBezTo>
                  <a:cubicBezTo>
                    <a:pt x="1367" y="4118"/>
                    <a:pt x="1370" y="4118"/>
                    <a:pt x="1373" y="4118"/>
                  </a:cubicBezTo>
                  <a:cubicBezTo>
                    <a:pt x="1895" y="4118"/>
                    <a:pt x="2018" y="3748"/>
                    <a:pt x="2018" y="3748"/>
                  </a:cubicBezTo>
                  <a:cubicBezTo>
                    <a:pt x="1785" y="2910"/>
                    <a:pt x="1730" y="811"/>
                    <a:pt x="1730" y="811"/>
                  </a:cubicBezTo>
                  <a:lnTo>
                    <a:pt x="591" y="1"/>
                  </a:lnTo>
                  <a:close/>
                </a:path>
              </a:pathLst>
            </a:custGeom>
            <a:solidFill>
              <a:srgbClr val="E1B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latin typeface="Nunito" panose="020B0604020202020204" charset="0"/>
              </a:endParaRPr>
            </a:p>
          </p:txBody>
        </p:sp>
        <p:sp>
          <p:nvSpPr>
            <p:cNvPr id="85" name="Google Shape;277;p33"/>
            <p:cNvSpPr/>
            <p:nvPr/>
          </p:nvSpPr>
          <p:spPr>
            <a:xfrm>
              <a:off x="8081139" y="2286530"/>
              <a:ext cx="174702" cy="238161"/>
            </a:xfrm>
            <a:custGeom>
              <a:avLst/>
              <a:gdLst/>
              <a:ahLst/>
              <a:cxnLst/>
              <a:rect l="l" t="t" r="r" b="b"/>
              <a:pathLst>
                <a:path w="3455" h="4710" extrusionOk="0">
                  <a:moveTo>
                    <a:pt x="2526" y="2087"/>
                  </a:moveTo>
                  <a:cubicBezTo>
                    <a:pt x="2526" y="2090"/>
                    <a:pt x="2527" y="2094"/>
                    <a:pt x="2527" y="2098"/>
                  </a:cubicBezTo>
                  <a:lnTo>
                    <a:pt x="2527" y="2098"/>
                  </a:lnTo>
                  <a:cubicBezTo>
                    <a:pt x="2527" y="2091"/>
                    <a:pt x="2526" y="2087"/>
                    <a:pt x="2526" y="2087"/>
                  </a:cubicBezTo>
                  <a:close/>
                  <a:moveTo>
                    <a:pt x="975" y="1"/>
                  </a:moveTo>
                  <a:cubicBezTo>
                    <a:pt x="975" y="1"/>
                    <a:pt x="440" y="440"/>
                    <a:pt x="220" y="1016"/>
                  </a:cubicBezTo>
                  <a:cubicBezTo>
                    <a:pt x="14" y="1607"/>
                    <a:pt x="1" y="1895"/>
                    <a:pt x="1" y="1895"/>
                  </a:cubicBezTo>
                  <a:lnTo>
                    <a:pt x="220" y="2361"/>
                  </a:lnTo>
                  <a:lnTo>
                    <a:pt x="659" y="1977"/>
                  </a:lnTo>
                  <a:cubicBezTo>
                    <a:pt x="659" y="1977"/>
                    <a:pt x="700" y="2553"/>
                    <a:pt x="920" y="3117"/>
                  </a:cubicBezTo>
                  <a:cubicBezTo>
                    <a:pt x="1154" y="3679"/>
                    <a:pt x="2197" y="4639"/>
                    <a:pt x="2841" y="4708"/>
                  </a:cubicBezTo>
                  <a:cubicBezTo>
                    <a:pt x="2851" y="4709"/>
                    <a:pt x="2860" y="4710"/>
                    <a:pt x="2869" y="4710"/>
                  </a:cubicBezTo>
                  <a:cubicBezTo>
                    <a:pt x="3455" y="4710"/>
                    <a:pt x="2581" y="2543"/>
                    <a:pt x="2527" y="2098"/>
                  </a:cubicBezTo>
                  <a:lnTo>
                    <a:pt x="2527" y="2098"/>
                  </a:lnTo>
                  <a:cubicBezTo>
                    <a:pt x="2531" y="2147"/>
                    <a:pt x="2528" y="2347"/>
                    <a:pt x="2232" y="2347"/>
                  </a:cubicBezTo>
                  <a:cubicBezTo>
                    <a:pt x="2190" y="2347"/>
                    <a:pt x="2142" y="2343"/>
                    <a:pt x="2087" y="2334"/>
                  </a:cubicBezTo>
                  <a:cubicBezTo>
                    <a:pt x="1606" y="2251"/>
                    <a:pt x="989" y="1140"/>
                    <a:pt x="9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latin typeface="Nunito" panose="020B0604020202020204" charset="0"/>
              </a:endParaRPr>
            </a:p>
          </p:txBody>
        </p:sp>
        <p:sp>
          <p:nvSpPr>
            <p:cNvPr id="86" name="Google Shape;278;p33"/>
            <p:cNvSpPr/>
            <p:nvPr/>
          </p:nvSpPr>
          <p:spPr>
            <a:xfrm>
              <a:off x="7581506" y="843860"/>
              <a:ext cx="212424" cy="522539"/>
            </a:xfrm>
            <a:custGeom>
              <a:avLst/>
              <a:gdLst/>
              <a:ahLst/>
              <a:cxnLst/>
              <a:rect l="l" t="t" r="r" b="b"/>
              <a:pathLst>
                <a:path w="4201" h="10334" extrusionOk="0">
                  <a:moveTo>
                    <a:pt x="1798" y="0"/>
                  </a:moveTo>
                  <a:cubicBezTo>
                    <a:pt x="1414" y="28"/>
                    <a:pt x="1" y="1523"/>
                    <a:pt x="727" y="5174"/>
                  </a:cubicBezTo>
                  <a:cubicBezTo>
                    <a:pt x="1469" y="8811"/>
                    <a:pt x="2279" y="10334"/>
                    <a:pt x="2279" y="10334"/>
                  </a:cubicBezTo>
                  <a:lnTo>
                    <a:pt x="4200" y="9937"/>
                  </a:lnTo>
                  <a:cubicBezTo>
                    <a:pt x="4200" y="9937"/>
                    <a:pt x="3953" y="2910"/>
                    <a:pt x="3404" y="1606"/>
                  </a:cubicBezTo>
                  <a:cubicBezTo>
                    <a:pt x="2855" y="316"/>
                    <a:pt x="1798" y="0"/>
                    <a:pt x="17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latin typeface="Nunito" panose="020B0604020202020204" charset="0"/>
              </a:endParaRPr>
            </a:p>
          </p:txBody>
        </p:sp>
        <p:sp>
          <p:nvSpPr>
            <p:cNvPr id="87" name="Google Shape;279;p33"/>
            <p:cNvSpPr/>
            <p:nvPr/>
          </p:nvSpPr>
          <p:spPr>
            <a:xfrm>
              <a:off x="8102629" y="1196399"/>
              <a:ext cx="480266" cy="367102"/>
            </a:xfrm>
            <a:custGeom>
              <a:avLst/>
              <a:gdLst/>
              <a:ahLst/>
              <a:cxnLst/>
              <a:rect l="l" t="t" r="r" b="b"/>
              <a:pathLst>
                <a:path w="9498" h="7260" extrusionOk="0">
                  <a:moveTo>
                    <a:pt x="9497" y="0"/>
                  </a:moveTo>
                  <a:lnTo>
                    <a:pt x="2540" y="562"/>
                  </a:lnTo>
                  <a:lnTo>
                    <a:pt x="1" y="7259"/>
                  </a:lnTo>
                  <a:lnTo>
                    <a:pt x="7124" y="6299"/>
                  </a:lnTo>
                  <a:lnTo>
                    <a:pt x="94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latin typeface="Nunito" panose="020B0604020202020204" charset="0"/>
              </a:endParaRPr>
            </a:p>
          </p:txBody>
        </p:sp>
        <p:sp>
          <p:nvSpPr>
            <p:cNvPr id="88" name="Google Shape;280;p33"/>
            <p:cNvSpPr/>
            <p:nvPr/>
          </p:nvSpPr>
          <p:spPr>
            <a:xfrm>
              <a:off x="7947192" y="1425408"/>
              <a:ext cx="212373" cy="138093"/>
            </a:xfrm>
            <a:custGeom>
              <a:avLst/>
              <a:gdLst/>
              <a:ahLst/>
              <a:cxnLst/>
              <a:rect l="l" t="t" r="r" b="b"/>
              <a:pathLst>
                <a:path w="4200" h="2731" extrusionOk="0">
                  <a:moveTo>
                    <a:pt x="4200" y="0"/>
                  </a:moveTo>
                  <a:lnTo>
                    <a:pt x="1" y="1208"/>
                  </a:lnTo>
                  <a:lnTo>
                    <a:pt x="3075" y="2730"/>
                  </a:lnTo>
                  <a:lnTo>
                    <a:pt x="4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latin typeface="Nunito" panose="020B0604020202020204" charset="0"/>
              </a:endParaRPr>
            </a:p>
          </p:txBody>
        </p:sp>
        <p:sp>
          <p:nvSpPr>
            <p:cNvPr id="89" name="Google Shape;281;p33"/>
            <p:cNvSpPr/>
            <p:nvPr/>
          </p:nvSpPr>
          <p:spPr>
            <a:xfrm>
              <a:off x="7696693" y="1286607"/>
              <a:ext cx="405986" cy="218592"/>
            </a:xfrm>
            <a:custGeom>
              <a:avLst/>
              <a:gdLst/>
              <a:ahLst/>
              <a:cxnLst/>
              <a:rect l="l" t="t" r="r" b="b"/>
              <a:pathLst>
                <a:path w="8029" h="4323" extrusionOk="0">
                  <a:moveTo>
                    <a:pt x="1880" y="0"/>
                  </a:moveTo>
                  <a:cubicBezTo>
                    <a:pt x="1880" y="0"/>
                    <a:pt x="1373" y="233"/>
                    <a:pt x="1" y="1578"/>
                  </a:cubicBezTo>
                  <a:cubicBezTo>
                    <a:pt x="1" y="1578"/>
                    <a:pt x="3829" y="3733"/>
                    <a:pt x="7439" y="4323"/>
                  </a:cubicBezTo>
                  <a:lnTo>
                    <a:pt x="8029" y="3157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rgbClr val="FFD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latin typeface="Nunito" panose="020B0604020202020204" charset="0"/>
              </a:endParaRPr>
            </a:p>
          </p:txBody>
        </p:sp>
        <p:sp>
          <p:nvSpPr>
            <p:cNvPr id="90" name="Google Shape;282;p33"/>
            <p:cNvSpPr/>
            <p:nvPr/>
          </p:nvSpPr>
          <p:spPr>
            <a:xfrm>
              <a:off x="8065868" y="1439920"/>
              <a:ext cx="88185" cy="84039"/>
            </a:xfrm>
            <a:custGeom>
              <a:avLst/>
              <a:gdLst/>
              <a:ahLst/>
              <a:cxnLst/>
              <a:rect l="l" t="t" r="r" b="b"/>
              <a:pathLst>
                <a:path w="1744" h="1662" extrusionOk="0">
                  <a:moveTo>
                    <a:pt x="248" y="1"/>
                  </a:moveTo>
                  <a:cubicBezTo>
                    <a:pt x="248" y="1"/>
                    <a:pt x="1" y="1071"/>
                    <a:pt x="138" y="1291"/>
                  </a:cubicBezTo>
                  <a:lnTo>
                    <a:pt x="1057" y="1662"/>
                  </a:lnTo>
                  <a:lnTo>
                    <a:pt x="1743" y="1"/>
                  </a:lnTo>
                  <a:close/>
                </a:path>
              </a:pathLst>
            </a:custGeom>
            <a:solidFill>
              <a:srgbClr val="FFD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latin typeface="Nunito" panose="020B0604020202020204" charset="0"/>
              </a:endParaRPr>
            </a:p>
          </p:txBody>
        </p:sp>
        <p:sp>
          <p:nvSpPr>
            <p:cNvPr id="91" name="Google Shape;283;p33"/>
            <p:cNvSpPr/>
            <p:nvPr/>
          </p:nvSpPr>
          <p:spPr>
            <a:xfrm>
              <a:off x="7961047" y="1789678"/>
              <a:ext cx="422015" cy="615578"/>
            </a:xfrm>
            <a:custGeom>
              <a:avLst/>
              <a:gdLst/>
              <a:ahLst/>
              <a:cxnLst/>
              <a:rect l="l" t="t" r="r" b="b"/>
              <a:pathLst>
                <a:path w="8346" h="12174" extrusionOk="0">
                  <a:moveTo>
                    <a:pt x="7426" y="0"/>
                  </a:moveTo>
                  <a:lnTo>
                    <a:pt x="4832" y="1922"/>
                  </a:lnTo>
                  <a:cubicBezTo>
                    <a:pt x="4832" y="1922"/>
                    <a:pt x="2663" y="3239"/>
                    <a:pt x="1443" y="6081"/>
                  </a:cubicBezTo>
                  <a:cubicBezTo>
                    <a:pt x="235" y="8921"/>
                    <a:pt x="1" y="11583"/>
                    <a:pt x="1" y="11583"/>
                  </a:cubicBezTo>
                  <a:lnTo>
                    <a:pt x="1113" y="12174"/>
                  </a:lnTo>
                  <a:cubicBezTo>
                    <a:pt x="1113" y="12174"/>
                    <a:pt x="7384" y="5106"/>
                    <a:pt x="7865" y="2965"/>
                  </a:cubicBezTo>
                  <a:cubicBezTo>
                    <a:pt x="8345" y="811"/>
                    <a:pt x="7426" y="0"/>
                    <a:pt x="7426" y="0"/>
                  </a:cubicBezTo>
                  <a:close/>
                </a:path>
              </a:pathLst>
            </a:custGeom>
            <a:solidFill>
              <a:srgbClr val="FFD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latin typeface="Nunito" panose="020B0604020202020204" charset="0"/>
              </a:endParaRPr>
            </a:p>
          </p:txBody>
        </p:sp>
        <p:sp>
          <p:nvSpPr>
            <p:cNvPr id="92" name="Google Shape;284;p33"/>
            <p:cNvSpPr/>
            <p:nvPr/>
          </p:nvSpPr>
          <p:spPr>
            <a:xfrm>
              <a:off x="7938849" y="2324757"/>
              <a:ext cx="88893" cy="211159"/>
            </a:xfrm>
            <a:custGeom>
              <a:avLst/>
              <a:gdLst/>
              <a:ahLst/>
              <a:cxnLst/>
              <a:rect l="l" t="t" r="r" b="b"/>
              <a:pathLst>
                <a:path w="1758" h="4176" extrusionOk="0">
                  <a:moveTo>
                    <a:pt x="701" y="0"/>
                  </a:moveTo>
                  <a:lnTo>
                    <a:pt x="1" y="1016"/>
                  </a:lnTo>
                  <a:cubicBezTo>
                    <a:pt x="1" y="1016"/>
                    <a:pt x="70" y="1688"/>
                    <a:pt x="125" y="2306"/>
                  </a:cubicBezTo>
                  <a:cubicBezTo>
                    <a:pt x="193" y="2923"/>
                    <a:pt x="550" y="4130"/>
                    <a:pt x="1086" y="4172"/>
                  </a:cubicBezTo>
                  <a:cubicBezTo>
                    <a:pt x="1114" y="4174"/>
                    <a:pt x="1141" y="4175"/>
                    <a:pt x="1167" y="4175"/>
                  </a:cubicBezTo>
                  <a:cubicBezTo>
                    <a:pt x="1623" y="4175"/>
                    <a:pt x="1757" y="3856"/>
                    <a:pt x="1757" y="3856"/>
                  </a:cubicBezTo>
                  <a:cubicBezTo>
                    <a:pt x="1607" y="3005"/>
                    <a:pt x="1757" y="906"/>
                    <a:pt x="1757" y="906"/>
                  </a:cubicBezTo>
                  <a:lnTo>
                    <a:pt x="701" y="0"/>
                  </a:lnTo>
                  <a:close/>
                </a:path>
              </a:pathLst>
            </a:custGeom>
            <a:solidFill>
              <a:srgbClr val="FFD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latin typeface="Nunito" panose="020B0604020202020204" charset="0"/>
              </a:endParaRPr>
            </a:p>
          </p:txBody>
        </p:sp>
        <p:sp>
          <p:nvSpPr>
            <p:cNvPr id="93" name="Google Shape;285;p33"/>
            <p:cNvSpPr/>
            <p:nvPr/>
          </p:nvSpPr>
          <p:spPr>
            <a:xfrm>
              <a:off x="7897942" y="2350393"/>
              <a:ext cx="159634" cy="246656"/>
            </a:xfrm>
            <a:custGeom>
              <a:avLst/>
              <a:gdLst/>
              <a:ahLst/>
              <a:cxnLst/>
              <a:rect l="l" t="t" r="r" b="b"/>
              <a:pathLst>
                <a:path w="3157" h="4878" extrusionOk="0">
                  <a:moveTo>
                    <a:pt x="2498" y="2224"/>
                  </a:moveTo>
                  <a:cubicBezTo>
                    <a:pt x="2498" y="2228"/>
                    <a:pt x="2498" y="2233"/>
                    <a:pt x="2499" y="2238"/>
                  </a:cubicBezTo>
                  <a:lnTo>
                    <a:pt x="2499" y="2238"/>
                  </a:lnTo>
                  <a:cubicBezTo>
                    <a:pt x="2499" y="2229"/>
                    <a:pt x="2498" y="2224"/>
                    <a:pt x="2498" y="2224"/>
                  </a:cubicBezTo>
                  <a:close/>
                  <a:moveTo>
                    <a:pt x="1153" y="0"/>
                  </a:moveTo>
                  <a:cubicBezTo>
                    <a:pt x="1153" y="0"/>
                    <a:pt x="577" y="385"/>
                    <a:pt x="303" y="948"/>
                  </a:cubicBezTo>
                  <a:cubicBezTo>
                    <a:pt x="41" y="1524"/>
                    <a:pt x="1" y="1799"/>
                    <a:pt x="1" y="1799"/>
                  </a:cubicBezTo>
                  <a:lnTo>
                    <a:pt x="179" y="2278"/>
                  </a:lnTo>
                  <a:lnTo>
                    <a:pt x="645" y="1949"/>
                  </a:lnTo>
                  <a:lnTo>
                    <a:pt x="645" y="1949"/>
                  </a:lnTo>
                  <a:cubicBezTo>
                    <a:pt x="645" y="1949"/>
                    <a:pt x="632" y="2525"/>
                    <a:pt x="810" y="3102"/>
                  </a:cubicBezTo>
                  <a:cubicBezTo>
                    <a:pt x="989" y="3678"/>
                    <a:pt x="1935" y="4736"/>
                    <a:pt x="2566" y="4873"/>
                  </a:cubicBezTo>
                  <a:cubicBezTo>
                    <a:pt x="2583" y="4876"/>
                    <a:pt x="2598" y="4877"/>
                    <a:pt x="2612" y="4877"/>
                  </a:cubicBezTo>
                  <a:cubicBezTo>
                    <a:pt x="3156" y="4877"/>
                    <a:pt x="2513" y="2700"/>
                    <a:pt x="2499" y="2238"/>
                  </a:cubicBezTo>
                  <a:lnTo>
                    <a:pt x="2499" y="2238"/>
                  </a:lnTo>
                  <a:cubicBezTo>
                    <a:pt x="2498" y="2291"/>
                    <a:pt x="2476" y="2470"/>
                    <a:pt x="2232" y="2470"/>
                  </a:cubicBezTo>
                  <a:cubicBezTo>
                    <a:pt x="2180" y="2470"/>
                    <a:pt x="2118" y="2462"/>
                    <a:pt x="2045" y="2443"/>
                  </a:cubicBezTo>
                  <a:cubicBezTo>
                    <a:pt x="1565" y="2306"/>
                    <a:pt x="1057" y="1153"/>
                    <a:pt x="1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latin typeface="Nunito" panose="020B0604020202020204" charset="0"/>
              </a:endParaRPr>
            </a:p>
          </p:txBody>
        </p:sp>
        <p:grpSp>
          <p:nvGrpSpPr>
            <p:cNvPr id="94" name="Google Shape;286;p33"/>
            <p:cNvGrpSpPr/>
            <p:nvPr/>
          </p:nvGrpSpPr>
          <p:grpSpPr>
            <a:xfrm>
              <a:off x="5049800" y="1992800"/>
              <a:ext cx="408900" cy="408900"/>
              <a:chOff x="1731750" y="1430575"/>
              <a:chExt cx="408900" cy="408900"/>
            </a:xfrm>
          </p:grpSpPr>
          <p:sp>
            <p:nvSpPr>
              <p:cNvPr id="95" name="Google Shape;287;p33"/>
              <p:cNvSpPr/>
              <p:nvPr/>
            </p:nvSpPr>
            <p:spPr>
              <a:xfrm>
                <a:off x="1731750" y="1430575"/>
                <a:ext cx="408900" cy="408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>
                  <a:latin typeface="Nunito" panose="020B0604020202020204" charset="0"/>
                </a:endParaRPr>
              </a:p>
            </p:txBody>
          </p:sp>
          <p:sp>
            <p:nvSpPr>
              <p:cNvPr id="96" name="Google Shape;288;p33"/>
              <p:cNvSpPr/>
              <p:nvPr/>
            </p:nvSpPr>
            <p:spPr>
              <a:xfrm>
                <a:off x="1773000" y="1471825"/>
                <a:ext cx="326400" cy="326400"/>
              </a:xfrm>
              <a:prstGeom prst="mathMultiply">
                <a:avLst>
                  <a:gd name="adj1" fmla="val 2352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>
                  <a:latin typeface="Nunito" panose="020B060402020202020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91916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 animBg="1"/>
      <p:bldP spid="10" grpId="0"/>
      <p:bldP spid="11" grpId="0" animBg="1"/>
      <p:bldP spid="1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5233" y="87248"/>
            <a:ext cx="36535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600" b="1" i="1" dirty="0">
                <a:latin typeface="Nunito" panose="020B0604020202020204" charset="0"/>
              </a:rPr>
              <a:t>e. </a:t>
            </a:r>
            <a:r>
              <a:rPr lang="en-US" sz="1600" b="1" i="1" dirty="0" err="1">
                <a:latin typeface="Nunito" panose="020B0604020202020204" charset="0"/>
              </a:rPr>
              <a:t>Biểu</a:t>
            </a:r>
            <a:r>
              <a:rPr lang="en-US" sz="1600" b="1" i="1" dirty="0">
                <a:latin typeface="Nunito" panose="020B0604020202020204" charset="0"/>
              </a:rPr>
              <a:t> </a:t>
            </a:r>
            <a:r>
              <a:rPr lang="en-US" sz="1600" b="1" i="1" dirty="0" err="1">
                <a:latin typeface="Nunito" panose="020B0604020202020204" charset="0"/>
              </a:rPr>
              <a:t>đồ</a:t>
            </a:r>
            <a:r>
              <a:rPr lang="en-US" sz="1600" b="1" i="1" dirty="0">
                <a:latin typeface="Nunito" panose="020B0604020202020204" charset="0"/>
              </a:rPr>
              <a:t> </a:t>
            </a:r>
            <a:r>
              <a:rPr lang="en-US" sz="1600" b="1" i="1" dirty="0" err="1">
                <a:latin typeface="Nunito" panose="020B0604020202020204" charset="0"/>
              </a:rPr>
              <a:t>hoạt</a:t>
            </a:r>
            <a:r>
              <a:rPr lang="en-US" sz="1600" b="1" i="1" dirty="0">
                <a:latin typeface="Nunito" panose="020B0604020202020204" charset="0"/>
              </a:rPr>
              <a:t> </a:t>
            </a:r>
            <a:r>
              <a:rPr lang="en-US" sz="1600" b="1" i="1" dirty="0" err="1">
                <a:latin typeface="Nunito" panose="020B0604020202020204" charset="0"/>
              </a:rPr>
              <a:t>động</a:t>
            </a:r>
            <a:r>
              <a:rPr lang="en-US" sz="1600" b="1" i="1" dirty="0">
                <a:latin typeface="Nunito" panose="020B0604020202020204" charset="0"/>
              </a:rPr>
              <a:t> </a:t>
            </a:r>
            <a:r>
              <a:rPr lang="en-US" sz="1600" b="1" i="1" dirty="0" err="1">
                <a:latin typeface="Nunito" panose="020B0604020202020204" charset="0"/>
              </a:rPr>
              <a:t>quản</a:t>
            </a:r>
            <a:r>
              <a:rPr lang="en-US" sz="1600" b="1" i="1" dirty="0">
                <a:latin typeface="Nunito" panose="020B0604020202020204" charset="0"/>
              </a:rPr>
              <a:t> </a:t>
            </a:r>
            <a:r>
              <a:rPr lang="en-US" sz="1600" b="1" i="1" dirty="0" err="1">
                <a:latin typeface="Nunito" panose="020B0604020202020204" charset="0"/>
              </a:rPr>
              <a:t>lý</a:t>
            </a:r>
            <a:r>
              <a:rPr lang="en-US" sz="1600" b="1" i="1" dirty="0">
                <a:latin typeface="Nunito" panose="020B0604020202020204" charset="0"/>
              </a:rPr>
              <a:t> </a:t>
            </a:r>
            <a:r>
              <a:rPr lang="en-US" sz="1600" b="1" i="1" dirty="0" err="1">
                <a:latin typeface="Nunito" panose="020B0604020202020204" charset="0"/>
              </a:rPr>
              <a:t>đề</a:t>
            </a:r>
            <a:r>
              <a:rPr lang="en-US" sz="1600" b="1" i="1" dirty="0">
                <a:latin typeface="Nunito" panose="020B0604020202020204" charset="0"/>
              </a:rPr>
              <a:t> </a:t>
            </a:r>
            <a:r>
              <a:rPr lang="en-US" sz="1600" b="1" i="1" dirty="0" err="1">
                <a:latin typeface="Nunito" panose="020B0604020202020204" charset="0"/>
              </a:rPr>
              <a:t>thi</a:t>
            </a:r>
            <a:r>
              <a:rPr lang="en-US" sz="1600" b="1" i="1" dirty="0">
                <a:latin typeface="Nunito" panose="020B0604020202020204" charset="0"/>
              </a:rPr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1495076" y="3236280"/>
            <a:ext cx="3288080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Biểu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đồ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hoạt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động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thêm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đề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thi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 </a:t>
            </a:r>
            <a:endParaRPr lang="en-US" sz="1700" i="1" dirty="0">
              <a:latin typeface="Nunito" panose="020B060402020202020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839961" y="524101"/>
            <a:ext cx="4598311" cy="2642611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6915187" y="425802"/>
            <a:ext cx="4510000" cy="264261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58000" y="3211059"/>
            <a:ext cx="4470776" cy="3520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585"/>
              </a:spcAft>
              <a:tabLst>
                <a:tab pos="709295" algn="ctr"/>
                <a:tab pos="2108835" algn="ctr"/>
              </a:tabLst>
            </a:pPr>
            <a:r>
              <a:rPr lang="en-US" sz="1700" i="1" dirty="0">
                <a:solidFill>
                  <a:srgbClr val="000000"/>
                </a:solidFill>
                <a:effectLst/>
                <a:latin typeface="Nunito" panose="020B0604020202020204" charset="0"/>
                <a:ea typeface="Calibri" panose="020F0502020204030204" pitchFamily="34" charset="0"/>
              </a:rPr>
              <a:t>	</a:t>
            </a:r>
            <a:r>
              <a:rPr lang="en-US" sz="1700" i="1" dirty="0">
                <a:solidFill>
                  <a:srgbClr val="000000"/>
                </a:solidFill>
                <a:effectLst/>
                <a:latin typeface="Nunito" panose="020B0604020202020204" charset="0"/>
                <a:ea typeface="Arial" panose="020B0604020202020204" pitchFamily="34" charset="0"/>
              </a:rPr>
              <a:t>	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Biểu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đồ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hoạt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động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chỉnh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sửa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đề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thi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  </a:t>
            </a:r>
          </a:p>
        </p:txBody>
      </p:sp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839961" y="3686475"/>
            <a:ext cx="4598311" cy="266619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55301" y="6229733"/>
            <a:ext cx="3779881" cy="3520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590"/>
              </a:spcAft>
              <a:tabLst>
                <a:tab pos="709295" algn="ctr"/>
                <a:tab pos="1910715" algn="ctr"/>
              </a:tabLst>
            </a:pPr>
            <a:r>
              <a:rPr lang="en-US" sz="1700" i="1" dirty="0">
                <a:solidFill>
                  <a:srgbClr val="000000"/>
                </a:solidFill>
                <a:effectLst/>
                <a:latin typeface="Nunito" panose="020B0604020202020204" charset="0"/>
                <a:ea typeface="Calibri" panose="020F0502020204030204" pitchFamily="34" charset="0"/>
              </a:rPr>
              <a:t>	</a:t>
            </a:r>
            <a:r>
              <a:rPr lang="en-US" sz="1700" i="1" dirty="0">
                <a:solidFill>
                  <a:srgbClr val="000000"/>
                </a:solidFill>
                <a:effectLst/>
                <a:latin typeface="Nunito" panose="020B0604020202020204" charset="0"/>
                <a:ea typeface="Arial" panose="020B0604020202020204" pitchFamily="34" charset="0"/>
              </a:rPr>
              <a:t> 	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Biểu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đồ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hoạt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động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xóa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đề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thi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</a:p>
        </p:txBody>
      </p:sp>
      <p:pic>
        <p:nvPicPr>
          <p:cNvPr id="11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6915187" y="3705725"/>
            <a:ext cx="4510000" cy="255385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858000" y="6259575"/>
            <a:ext cx="4312078" cy="3520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595"/>
              </a:spcAft>
              <a:tabLst>
                <a:tab pos="709295" algn="ctr"/>
                <a:tab pos="2087245" algn="ctr"/>
              </a:tabLst>
            </a:pPr>
            <a:r>
              <a:rPr lang="en-US" sz="1700" i="1" dirty="0">
                <a:solidFill>
                  <a:srgbClr val="000000"/>
                </a:solidFill>
                <a:effectLst/>
                <a:latin typeface="Nunito" panose="020B0604020202020204" charset="0"/>
                <a:ea typeface="Calibri" panose="020F0502020204030204" pitchFamily="34" charset="0"/>
              </a:rPr>
              <a:t>	</a:t>
            </a:r>
            <a:r>
              <a:rPr lang="en-US" sz="1700" i="1" dirty="0">
                <a:solidFill>
                  <a:srgbClr val="000000"/>
                </a:solidFill>
                <a:effectLst/>
                <a:latin typeface="Nunito" panose="020B0604020202020204" charset="0"/>
                <a:ea typeface="Arial" panose="020B0604020202020204" pitchFamily="34" charset="0"/>
              </a:rPr>
              <a:t> 	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Biểu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đồ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hoạt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động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tìm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kiếm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đề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thi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562540" y="535"/>
            <a:ext cx="3532472" cy="35394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chemeClr val="bg1"/>
                </a:solidFill>
                <a:latin typeface="Nunito" panose="020B0604020202020204" charset="0"/>
              </a:rPr>
              <a:t>4.5. </a:t>
            </a:r>
            <a:r>
              <a:rPr lang="en-US" sz="1700" b="1" dirty="0" err="1">
                <a:solidFill>
                  <a:schemeClr val="bg1"/>
                </a:solidFill>
                <a:latin typeface="Nunito" panose="020B0604020202020204" charset="0"/>
              </a:rPr>
              <a:t>Biểu</a:t>
            </a:r>
            <a:r>
              <a:rPr lang="en-US" sz="1700" b="1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  <a:r>
              <a:rPr lang="en-US" sz="1700" b="1" dirty="0" err="1">
                <a:solidFill>
                  <a:schemeClr val="bg1"/>
                </a:solidFill>
                <a:latin typeface="Nunito" panose="020B0604020202020204" charset="0"/>
              </a:rPr>
              <a:t>đồ</a:t>
            </a:r>
            <a:r>
              <a:rPr lang="en-US" sz="1700" b="1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  <a:r>
              <a:rPr lang="en-US" sz="1700" b="1" dirty="0" err="1">
                <a:solidFill>
                  <a:schemeClr val="bg1"/>
                </a:solidFill>
                <a:latin typeface="Nunito" panose="020B0604020202020204" charset="0"/>
              </a:rPr>
              <a:t>hoạt</a:t>
            </a:r>
            <a:r>
              <a:rPr lang="en-US" sz="1700" b="1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  <a:r>
              <a:rPr lang="en-US" sz="1700" b="1" dirty="0" err="1">
                <a:solidFill>
                  <a:schemeClr val="bg1"/>
                </a:solidFill>
                <a:latin typeface="Nunito" panose="020B0604020202020204" charset="0"/>
              </a:rPr>
              <a:t>động</a:t>
            </a:r>
            <a:r>
              <a:rPr lang="en-US" sz="1700" b="1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  <a:r>
              <a:rPr lang="vi-VN" sz="1700" b="1" dirty="0">
                <a:solidFill>
                  <a:schemeClr val="bg1"/>
                </a:solidFill>
                <a:latin typeface="Nunito" panose="020B0604020202020204" charset="0"/>
              </a:rPr>
              <a:t>	</a:t>
            </a:r>
            <a:r>
              <a:rPr lang="en-US" sz="1700" b="1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754559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10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3061" y="67998"/>
            <a:ext cx="38363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Nunito" panose="020B0604020202020204" charset="0"/>
              </a:rPr>
              <a:t>f. </a:t>
            </a:r>
            <a:r>
              <a:rPr lang="en-US" sz="1600" b="1" i="1" dirty="0" err="1">
                <a:latin typeface="Nunito" panose="020B0604020202020204" charset="0"/>
              </a:rPr>
              <a:t>Biểu</a:t>
            </a:r>
            <a:r>
              <a:rPr lang="en-US" sz="1600" b="1" i="1" dirty="0">
                <a:latin typeface="Nunito" panose="020B0604020202020204" charset="0"/>
              </a:rPr>
              <a:t> </a:t>
            </a:r>
            <a:r>
              <a:rPr lang="en-US" sz="1600" b="1" i="1" dirty="0" err="1">
                <a:latin typeface="Nunito" panose="020B0604020202020204" charset="0"/>
              </a:rPr>
              <a:t>đồ</a:t>
            </a:r>
            <a:r>
              <a:rPr lang="en-US" sz="1600" b="1" i="1" dirty="0">
                <a:latin typeface="Nunito" panose="020B0604020202020204" charset="0"/>
              </a:rPr>
              <a:t> </a:t>
            </a:r>
            <a:r>
              <a:rPr lang="en-US" sz="1600" b="1" i="1" dirty="0" err="1">
                <a:latin typeface="Nunito" panose="020B0604020202020204" charset="0"/>
              </a:rPr>
              <a:t>hoạt</a:t>
            </a:r>
            <a:r>
              <a:rPr lang="en-US" sz="1600" b="1" i="1" dirty="0">
                <a:latin typeface="Nunito" panose="020B0604020202020204" charset="0"/>
              </a:rPr>
              <a:t> </a:t>
            </a:r>
            <a:r>
              <a:rPr lang="en-US" sz="1600" b="1" i="1" dirty="0" err="1">
                <a:latin typeface="Nunito" panose="020B0604020202020204" charset="0"/>
              </a:rPr>
              <a:t>động</a:t>
            </a:r>
            <a:r>
              <a:rPr lang="en-US" sz="1600" b="1" i="1" dirty="0">
                <a:latin typeface="Nunito" panose="020B0604020202020204" charset="0"/>
              </a:rPr>
              <a:t> </a:t>
            </a:r>
            <a:r>
              <a:rPr lang="en-US" sz="1600" b="1" i="1" dirty="0" err="1">
                <a:latin typeface="Nunito" panose="020B0604020202020204" charset="0"/>
              </a:rPr>
              <a:t>quản</a:t>
            </a:r>
            <a:r>
              <a:rPr lang="en-US" sz="1600" b="1" i="1" dirty="0">
                <a:latin typeface="Nunito" panose="020B0604020202020204" charset="0"/>
              </a:rPr>
              <a:t> </a:t>
            </a:r>
            <a:r>
              <a:rPr lang="en-US" sz="1600" b="1" i="1" dirty="0" err="1">
                <a:latin typeface="Nunito" panose="020B0604020202020204" charset="0"/>
              </a:rPr>
              <a:t>lý</a:t>
            </a:r>
            <a:r>
              <a:rPr lang="en-US" sz="1600" b="1" i="1" dirty="0">
                <a:latin typeface="Nunito" panose="020B0604020202020204" charset="0"/>
              </a:rPr>
              <a:t> </a:t>
            </a:r>
            <a:r>
              <a:rPr lang="en-US" sz="1600" b="1" i="1" dirty="0" err="1">
                <a:latin typeface="Nunito" panose="020B0604020202020204" charset="0"/>
              </a:rPr>
              <a:t>câu</a:t>
            </a:r>
            <a:r>
              <a:rPr lang="en-US" sz="1600" b="1" i="1" dirty="0">
                <a:latin typeface="Nunito" panose="020B0604020202020204" charset="0"/>
              </a:rPr>
              <a:t> </a:t>
            </a:r>
            <a:r>
              <a:rPr lang="en-US" sz="1600" b="1" i="1" dirty="0" err="1">
                <a:latin typeface="Nunito" panose="020B0604020202020204" charset="0"/>
              </a:rPr>
              <a:t>hỏi</a:t>
            </a:r>
            <a:r>
              <a:rPr lang="en-US" sz="1600" b="1" i="1" dirty="0">
                <a:latin typeface="Nunito" panose="020B0604020202020204" charset="0"/>
              </a:rPr>
              <a:t>  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770221" y="498292"/>
            <a:ext cx="4822057" cy="252404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7230" y="3022333"/>
            <a:ext cx="4240905" cy="3520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80415" marR="1270" indent="-6350">
              <a:lnSpc>
                <a:spcPct val="107000"/>
              </a:lnSpc>
              <a:spcBef>
                <a:spcPts val="0"/>
              </a:spcBef>
              <a:spcAft>
                <a:spcPts val="590"/>
              </a:spcAft>
            </a:pPr>
            <a:r>
              <a:rPr lang="vi-VN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Biểu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đồ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hoạt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động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thêm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câu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hỏi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 </a:t>
            </a:r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7184490" y="421942"/>
            <a:ext cx="4423578" cy="26773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001159" y="3022332"/>
            <a:ext cx="4468531" cy="3520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  <a:tabLst>
                <a:tab pos="568960" algn="ctr"/>
                <a:tab pos="2023110" algn="ctr"/>
              </a:tabLst>
            </a:pPr>
            <a:r>
              <a:rPr lang="en-US" sz="1700" i="1" dirty="0">
                <a:solidFill>
                  <a:srgbClr val="000000"/>
                </a:solidFill>
                <a:effectLst/>
                <a:latin typeface="Nunito" panose="020B0604020202020204" charset="0"/>
                <a:ea typeface="Calibri" panose="020F0502020204030204" pitchFamily="34" charset="0"/>
              </a:rPr>
              <a:t>	</a:t>
            </a:r>
            <a:r>
              <a:rPr lang="en-US" sz="1700" i="1" dirty="0">
                <a:solidFill>
                  <a:srgbClr val="000000"/>
                </a:solidFill>
                <a:effectLst/>
                <a:latin typeface="Nunito" panose="020B0604020202020204" charset="0"/>
                <a:ea typeface="Arial" panose="020B0604020202020204" pitchFamily="34" charset="0"/>
              </a:rPr>
              <a:t> 	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Biểu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đồ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hoạt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động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chỉnh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sửa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câu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hỏi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 </a:t>
            </a:r>
          </a:p>
        </p:txBody>
      </p:sp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770221" y="3557454"/>
            <a:ext cx="4822057" cy="266046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05162" y="6225014"/>
            <a:ext cx="3869008" cy="3520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1045"/>
              </a:spcAft>
              <a:tabLst>
                <a:tab pos="568960" algn="ctr"/>
                <a:tab pos="1825625" algn="ctr"/>
              </a:tabLst>
            </a:pPr>
            <a:r>
              <a:rPr lang="en-US" sz="1700" i="1" dirty="0">
                <a:solidFill>
                  <a:srgbClr val="000000"/>
                </a:solidFill>
                <a:effectLst/>
                <a:latin typeface="Nunito" panose="020B0604020202020204" charset="0"/>
                <a:ea typeface="Calibri" panose="020F0502020204030204" pitchFamily="34" charset="0"/>
              </a:rPr>
              <a:t>	</a:t>
            </a:r>
            <a:r>
              <a:rPr lang="en-US" sz="1700" i="1" dirty="0">
                <a:solidFill>
                  <a:srgbClr val="000000"/>
                </a:solidFill>
                <a:effectLst/>
                <a:latin typeface="Nunito" panose="020B0604020202020204" charset="0"/>
                <a:ea typeface="Arial" panose="020B0604020202020204" pitchFamily="34" charset="0"/>
              </a:rPr>
              <a:t> 	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Biểu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đồ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hoạt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động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xóa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câu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hỏi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069286" y="6225014"/>
            <a:ext cx="4340291" cy="3520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  <a:tabLst>
                <a:tab pos="568960" algn="ctr"/>
                <a:tab pos="2002155" algn="ctr"/>
              </a:tabLst>
            </a:pPr>
            <a:r>
              <a:rPr lang="en-US" sz="1700" i="1" dirty="0">
                <a:solidFill>
                  <a:srgbClr val="000000"/>
                </a:solidFill>
                <a:effectLst/>
                <a:latin typeface="Nunito" panose="020B0604020202020204" charset="0"/>
                <a:ea typeface="Calibri" panose="020F0502020204030204" pitchFamily="34" charset="0"/>
              </a:rPr>
              <a:t>	</a:t>
            </a:r>
            <a:r>
              <a:rPr lang="en-US" sz="1700" i="1" dirty="0">
                <a:solidFill>
                  <a:srgbClr val="000000"/>
                </a:solidFill>
                <a:effectLst/>
                <a:latin typeface="Nunito" panose="020B0604020202020204" charset="0"/>
                <a:ea typeface="Arial" panose="020B0604020202020204" pitchFamily="34" charset="0"/>
              </a:rPr>
              <a:t> 	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Biểu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đồ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hoạt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động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tìm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kiếm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câu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hỏi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 </a:t>
            </a:r>
          </a:p>
        </p:txBody>
      </p:sp>
      <p:pic>
        <p:nvPicPr>
          <p:cNvPr id="12" name="Picture 11"/>
          <p:cNvPicPr/>
          <p:nvPr/>
        </p:nvPicPr>
        <p:blipFill>
          <a:blip r:embed="rId5"/>
          <a:stretch>
            <a:fillRect/>
          </a:stretch>
        </p:blipFill>
        <p:spPr>
          <a:xfrm>
            <a:off x="7184490" y="3557455"/>
            <a:ext cx="4423578" cy="266046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562540" y="535"/>
            <a:ext cx="3532472" cy="35394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chemeClr val="bg1"/>
                </a:solidFill>
                <a:latin typeface="Nunito" panose="020B0604020202020204" charset="0"/>
              </a:rPr>
              <a:t>4.5. </a:t>
            </a:r>
            <a:r>
              <a:rPr lang="en-US" sz="1700" b="1" dirty="0" err="1">
                <a:solidFill>
                  <a:schemeClr val="bg1"/>
                </a:solidFill>
                <a:latin typeface="Nunito" panose="020B0604020202020204" charset="0"/>
              </a:rPr>
              <a:t>Biểu</a:t>
            </a:r>
            <a:r>
              <a:rPr lang="en-US" sz="1700" b="1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  <a:r>
              <a:rPr lang="en-US" sz="1700" b="1" dirty="0" err="1">
                <a:solidFill>
                  <a:schemeClr val="bg1"/>
                </a:solidFill>
                <a:latin typeface="Nunito" panose="020B0604020202020204" charset="0"/>
              </a:rPr>
              <a:t>đồ</a:t>
            </a:r>
            <a:r>
              <a:rPr lang="en-US" sz="1700" b="1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  <a:r>
              <a:rPr lang="en-US" sz="1700" b="1" dirty="0" err="1">
                <a:solidFill>
                  <a:schemeClr val="bg1"/>
                </a:solidFill>
                <a:latin typeface="Nunito" panose="020B0604020202020204" charset="0"/>
              </a:rPr>
              <a:t>hoạt</a:t>
            </a:r>
            <a:r>
              <a:rPr lang="en-US" sz="1700" b="1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  <a:r>
              <a:rPr lang="en-US" sz="1700" b="1" dirty="0" err="1">
                <a:solidFill>
                  <a:schemeClr val="bg1"/>
                </a:solidFill>
                <a:latin typeface="Nunito" panose="020B0604020202020204" charset="0"/>
              </a:rPr>
              <a:t>động</a:t>
            </a:r>
            <a:r>
              <a:rPr lang="en-US" sz="1700" b="1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  <a:r>
              <a:rPr lang="vi-VN" sz="1700" b="1" dirty="0">
                <a:solidFill>
                  <a:schemeClr val="bg1"/>
                </a:solidFill>
                <a:latin typeface="Nunito" panose="020B0604020202020204" charset="0"/>
              </a:rPr>
              <a:t>	</a:t>
            </a:r>
            <a:r>
              <a:rPr lang="en-US" sz="1700" b="1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80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7557" y="76200"/>
            <a:ext cx="39709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Nunito" panose="020B0604020202020204" charset="0"/>
              </a:rPr>
              <a:t>g. </a:t>
            </a:r>
            <a:r>
              <a:rPr lang="en-US" sz="1600" b="1" i="1" dirty="0" err="1">
                <a:latin typeface="Nunito" panose="020B0604020202020204" charset="0"/>
              </a:rPr>
              <a:t>Biểu</a:t>
            </a:r>
            <a:r>
              <a:rPr lang="en-US" sz="1600" b="1" i="1" dirty="0">
                <a:latin typeface="Nunito" panose="020B0604020202020204" charset="0"/>
              </a:rPr>
              <a:t> </a:t>
            </a:r>
            <a:r>
              <a:rPr lang="en-US" sz="1600" b="1" i="1" dirty="0" err="1">
                <a:latin typeface="Nunito" panose="020B0604020202020204" charset="0"/>
              </a:rPr>
              <a:t>đồ</a:t>
            </a:r>
            <a:r>
              <a:rPr lang="en-US" sz="1600" b="1" i="1" dirty="0">
                <a:latin typeface="Nunito" panose="020B0604020202020204" charset="0"/>
              </a:rPr>
              <a:t> </a:t>
            </a:r>
            <a:r>
              <a:rPr lang="en-US" sz="1600" b="1" i="1" dirty="0" err="1">
                <a:latin typeface="Nunito" panose="020B0604020202020204" charset="0"/>
              </a:rPr>
              <a:t>hoạt</a:t>
            </a:r>
            <a:r>
              <a:rPr lang="en-US" sz="1600" b="1" i="1" dirty="0">
                <a:latin typeface="Nunito" panose="020B0604020202020204" charset="0"/>
              </a:rPr>
              <a:t> </a:t>
            </a:r>
            <a:r>
              <a:rPr lang="en-US" sz="1600" b="1" i="1" dirty="0" err="1">
                <a:latin typeface="Nunito" panose="020B0604020202020204" charset="0"/>
              </a:rPr>
              <a:t>động</a:t>
            </a:r>
            <a:r>
              <a:rPr lang="en-US" sz="1600" b="1" i="1" dirty="0">
                <a:latin typeface="Nunito" panose="020B0604020202020204" charset="0"/>
              </a:rPr>
              <a:t> </a:t>
            </a:r>
            <a:r>
              <a:rPr lang="en-US" sz="1600" b="1" i="1" dirty="0" err="1">
                <a:latin typeface="Nunito" panose="020B0604020202020204" charset="0"/>
              </a:rPr>
              <a:t>quản</a:t>
            </a:r>
            <a:r>
              <a:rPr lang="en-US" sz="1600" b="1" i="1" dirty="0">
                <a:latin typeface="Nunito" panose="020B0604020202020204" charset="0"/>
              </a:rPr>
              <a:t> </a:t>
            </a:r>
            <a:r>
              <a:rPr lang="en-US" sz="1600" b="1" i="1" dirty="0" err="1">
                <a:latin typeface="Nunito" panose="020B0604020202020204" charset="0"/>
              </a:rPr>
              <a:t>lý</a:t>
            </a:r>
            <a:r>
              <a:rPr lang="en-US" sz="1600" b="1" i="1" dirty="0">
                <a:latin typeface="Nunito" panose="020B0604020202020204" charset="0"/>
              </a:rPr>
              <a:t> </a:t>
            </a:r>
            <a:r>
              <a:rPr lang="en-US" sz="1600" b="1" i="1" dirty="0" err="1">
                <a:latin typeface="Nunito" panose="020B0604020202020204" charset="0"/>
              </a:rPr>
              <a:t>môn</a:t>
            </a:r>
            <a:r>
              <a:rPr lang="en-US" sz="1600" b="1" i="1" dirty="0">
                <a:latin typeface="Nunito" panose="020B0604020202020204" charset="0"/>
              </a:rPr>
              <a:t> </a:t>
            </a:r>
            <a:r>
              <a:rPr lang="en-US" sz="1600" b="1" i="1" dirty="0" err="1">
                <a:latin typeface="Nunito" panose="020B0604020202020204" charset="0"/>
              </a:rPr>
              <a:t>học</a:t>
            </a:r>
            <a:r>
              <a:rPr lang="en-US" sz="1600" b="1" i="1" dirty="0">
                <a:latin typeface="Nunito" panose="020B0604020202020204" charset="0"/>
              </a:rPr>
              <a:t> </a:t>
            </a:r>
            <a:endParaRPr lang="en-US" sz="1600" i="1" dirty="0">
              <a:latin typeface="Nunito" panose="020B0604020202020204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789572" y="505937"/>
            <a:ext cx="4773828" cy="2601544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6962401" y="505937"/>
            <a:ext cx="4773829" cy="26619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52220" y="3198664"/>
            <a:ext cx="4632037" cy="3520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590"/>
              </a:spcAft>
              <a:tabLst>
                <a:tab pos="568960" algn="ctr"/>
                <a:tab pos="2070100" algn="ctr"/>
              </a:tabLst>
            </a:pPr>
            <a:r>
              <a:rPr lang="en-US" sz="1700" i="1" dirty="0">
                <a:solidFill>
                  <a:srgbClr val="000000"/>
                </a:solidFill>
                <a:effectLst/>
                <a:latin typeface="Nunito" panose="020B0604020202020204" charset="0"/>
                <a:ea typeface="Calibri" panose="020F0502020204030204" pitchFamily="34" charset="0"/>
              </a:rPr>
              <a:t>	</a:t>
            </a:r>
            <a:r>
              <a:rPr lang="en-US" sz="1700" i="1" dirty="0">
                <a:solidFill>
                  <a:srgbClr val="000000"/>
                </a:solidFill>
                <a:effectLst/>
                <a:latin typeface="Nunito" panose="020B0604020202020204" charset="0"/>
                <a:ea typeface="Arial" panose="020B0604020202020204" pitchFamily="34" charset="0"/>
              </a:rPr>
              <a:t>	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Biểu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đồ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hoạt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động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chỉnh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sửa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môn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học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385854" y="3107481"/>
            <a:ext cx="4795544" cy="3520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80415" marR="1270" indent="-6350">
              <a:lnSpc>
                <a:spcPct val="107000"/>
              </a:lnSpc>
              <a:spcBef>
                <a:spcPts val="0"/>
              </a:spcBef>
              <a:spcAft>
                <a:spcPts val="590"/>
              </a:spcAft>
            </a:pP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Biểu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đồ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hoạt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động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thêm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mới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môn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học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  </a:t>
            </a:r>
          </a:p>
        </p:txBody>
      </p:sp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789572" y="3570945"/>
            <a:ext cx="4773828" cy="269510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97931" y="6343868"/>
            <a:ext cx="4382610" cy="3520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20750" marR="1270" indent="-6350">
              <a:lnSpc>
                <a:spcPct val="107000"/>
              </a:lnSpc>
              <a:spcBef>
                <a:spcPts val="0"/>
              </a:spcBef>
              <a:spcAft>
                <a:spcPts val="590"/>
              </a:spcAft>
            </a:pP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Biểu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đồ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hoạt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động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xóa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môn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học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  </a:t>
            </a:r>
          </a:p>
        </p:txBody>
      </p:sp>
      <p:pic>
        <p:nvPicPr>
          <p:cNvPr id="13" name="Picture 12"/>
          <p:cNvPicPr/>
          <p:nvPr/>
        </p:nvPicPr>
        <p:blipFill>
          <a:blip r:embed="rId5"/>
          <a:stretch>
            <a:fillRect/>
          </a:stretch>
        </p:blipFill>
        <p:spPr>
          <a:xfrm>
            <a:off x="6962402" y="3570945"/>
            <a:ext cx="4773828" cy="26566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895181" y="6411606"/>
            <a:ext cx="4584588" cy="3520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595"/>
              </a:spcAft>
              <a:tabLst>
                <a:tab pos="709295" algn="ctr"/>
                <a:tab pos="2187575" algn="ctr"/>
              </a:tabLst>
            </a:pPr>
            <a:r>
              <a:rPr lang="en-US" sz="1700" i="1" dirty="0">
                <a:solidFill>
                  <a:srgbClr val="000000"/>
                </a:solidFill>
                <a:effectLst/>
                <a:latin typeface="Nunito" panose="020B0604020202020204" charset="0"/>
                <a:ea typeface="Calibri" panose="020F0502020204030204" pitchFamily="34" charset="0"/>
              </a:rPr>
              <a:t>	</a:t>
            </a:r>
            <a:r>
              <a:rPr lang="en-US" sz="1700" i="1" dirty="0">
                <a:solidFill>
                  <a:srgbClr val="000000"/>
                </a:solidFill>
                <a:effectLst/>
                <a:latin typeface="Nunito" panose="020B0604020202020204" charset="0"/>
                <a:ea typeface="Arial" panose="020B0604020202020204" pitchFamily="34" charset="0"/>
              </a:rPr>
              <a:t>	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Biểu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đồ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hoạt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động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tìm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kiếm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môn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học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62540" y="535"/>
            <a:ext cx="3532472" cy="35394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chemeClr val="bg1"/>
                </a:solidFill>
                <a:latin typeface="Nunito" panose="020B0604020202020204" charset="0"/>
              </a:rPr>
              <a:t>4.5. </a:t>
            </a:r>
            <a:r>
              <a:rPr lang="en-US" sz="1700" b="1" dirty="0" err="1">
                <a:solidFill>
                  <a:schemeClr val="bg1"/>
                </a:solidFill>
                <a:latin typeface="Nunito" panose="020B0604020202020204" charset="0"/>
              </a:rPr>
              <a:t>Biểu</a:t>
            </a:r>
            <a:r>
              <a:rPr lang="en-US" sz="1700" b="1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  <a:r>
              <a:rPr lang="en-US" sz="1700" b="1" dirty="0" err="1">
                <a:solidFill>
                  <a:schemeClr val="bg1"/>
                </a:solidFill>
                <a:latin typeface="Nunito" panose="020B0604020202020204" charset="0"/>
              </a:rPr>
              <a:t>đồ</a:t>
            </a:r>
            <a:r>
              <a:rPr lang="en-US" sz="1700" b="1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  <a:r>
              <a:rPr lang="en-US" sz="1700" b="1" dirty="0" err="1">
                <a:solidFill>
                  <a:schemeClr val="bg1"/>
                </a:solidFill>
                <a:latin typeface="Nunito" panose="020B0604020202020204" charset="0"/>
              </a:rPr>
              <a:t>hoạt</a:t>
            </a:r>
            <a:r>
              <a:rPr lang="en-US" sz="1700" b="1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  <a:r>
              <a:rPr lang="en-US" sz="1700" b="1" dirty="0" err="1">
                <a:solidFill>
                  <a:schemeClr val="bg1"/>
                </a:solidFill>
                <a:latin typeface="Nunito" panose="020B0604020202020204" charset="0"/>
              </a:rPr>
              <a:t>động</a:t>
            </a:r>
            <a:r>
              <a:rPr lang="en-US" sz="1700" b="1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  <a:r>
              <a:rPr lang="vi-VN" sz="1700" b="1" dirty="0">
                <a:solidFill>
                  <a:schemeClr val="bg1"/>
                </a:solidFill>
                <a:latin typeface="Nunito" panose="020B0604020202020204" charset="0"/>
              </a:rPr>
              <a:t>	</a:t>
            </a:r>
            <a:r>
              <a:rPr lang="en-US" sz="1700" b="1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96825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2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263615" y="164193"/>
            <a:ext cx="5335115" cy="3366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4025" marR="0" indent="-6350">
              <a:lnSpc>
                <a:spcPct val="107000"/>
              </a:lnSpc>
              <a:spcBef>
                <a:spcPts val="0"/>
              </a:spcBef>
              <a:spcAft>
                <a:spcPts val="565"/>
              </a:spcAft>
            </a:pP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h.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Arial" panose="020B0604020202020204" pitchFamily="34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Biểu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đồ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hoạt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động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quản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lý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chương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trình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học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 </a:t>
            </a:r>
            <a:endParaRPr lang="en-US" sz="1600" i="1" dirty="0">
              <a:solidFill>
                <a:srgbClr val="000000"/>
              </a:solidFill>
              <a:latin typeface="Nunito" panose="020B0604020202020204" charset="0"/>
              <a:ea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717600" y="666951"/>
            <a:ext cx="4913179" cy="26056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1188" y="3234652"/>
            <a:ext cx="4813818" cy="3520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20750" marR="1270" indent="-6350">
              <a:lnSpc>
                <a:spcPct val="107000"/>
              </a:lnSpc>
              <a:spcBef>
                <a:spcPts val="0"/>
              </a:spcBef>
              <a:spcAft>
                <a:spcPts val="590"/>
              </a:spcAft>
            </a:pP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Biểu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đồ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hoạt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động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thêm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mới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lớp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học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  </a:t>
            </a:r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6913662" y="666951"/>
            <a:ext cx="4607778" cy="256770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429799" y="3272589"/>
            <a:ext cx="4650312" cy="3520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585"/>
              </a:spcAft>
              <a:tabLst>
                <a:tab pos="709295" algn="ctr"/>
                <a:tab pos="2171065" algn="ctr"/>
              </a:tabLst>
            </a:pPr>
            <a:r>
              <a:rPr lang="en-US" sz="1700" i="1" dirty="0">
                <a:solidFill>
                  <a:srgbClr val="000000"/>
                </a:solidFill>
                <a:effectLst/>
                <a:latin typeface="Nunito" panose="020B0604020202020204" charset="0"/>
                <a:ea typeface="Calibri" panose="020F0502020204030204" pitchFamily="34" charset="0"/>
              </a:rPr>
              <a:t>	</a:t>
            </a:r>
            <a:r>
              <a:rPr lang="en-US" sz="1700" i="1" dirty="0">
                <a:solidFill>
                  <a:srgbClr val="000000"/>
                </a:solidFill>
                <a:effectLst/>
                <a:latin typeface="Nunito" panose="020B0604020202020204" charset="0"/>
                <a:ea typeface="Arial" panose="020B0604020202020204" pitchFamily="34" charset="0"/>
              </a:rPr>
              <a:t>	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Biểu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đồ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hoạt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động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chỉnh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sửa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lớp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học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  </a:t>
            </a:r>
          </a:p>
        </p:txBody>
      </p:sp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717600" y="3748822"/>
            <a:ext cx="4913179" cy="270972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33845" y="6458551"/>
            <a:ext cx="4853893" cy="3520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20750" marR="1270" indent="-6350">
              <a:lnSpc>
                <a:spcPct val="107000"/>
              </a:lnSpc>
              <a:spcBef>
                <a:spcPts val="0"/>
              </a:spcBef>
              <a:spcAft>
                <a:spcPts val="590"/>
              </a:spcAft>
            </a:pP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Biểu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đồ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hoạt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động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thêm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chương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học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  </a:t>
            </a:r>
          </a:p>
        </p:txBody>
      </p:sp>
      <p:pic>
        <p:nvPicPr>
          <p:cNvPr id="11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6913662" y="3748822"/>
            <a:ext cx="4607778" cy="270972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547643" y="6458551"/>
            <a:ext cx="5090817" cy="3520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205"/>
              </a:spcAft>
              <a:tabLst>
                <a:tab pos="707390" algn="ctr"/>
                <a:tab pos="2307590" algn="ctr"/>
              </a:tabLst>
            </a:pPr>
            <a:r>
              <a:rPr lang="en-US" sz="1700" i="1" dirty="0">
                <a:solidFill>
                  <a:srgbClr val="000000"/>
                </a:solidFill>
                <a:effectLst/>
                <a:latin typeface="Nunito" panose="020B0604020202020204" charset="0"/>
                <a:ea typeface="Calibri" panose="020F0502020204030204" pitchFamily="34" charset="0"/>
              </a:rPr>
              <a:t>	</a:t>
            </a:r>
            <a:r>
              <a:rPr lang="en-US" sz="1700" i="1" dirty="0">
                <a:solidFill>
                  <a:srgbClr val="000000"/>
                </a:solidFill>
                <a:effectLst/>
                <a:latin typeface="Nunito" panose="020B0604020202020204" charset="0"/>
                <a:ea typeface="Arial" panose="020B0604020202020204" pitchFamily="34" charset="0"/>
              </a:rPr>
              <a:t>	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Biểu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đồ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hoạt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động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chỉnh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sửa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chương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học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 </a:t>
            </a:r>
            <a:r>
              <a:rPr lang="en-US" sz="1700" i="1" dirty="0">
                <a:solidFill>
                  <a:srgbClr val="000000"/>
                </a:solidFill>
                <a:effectLst/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endParaRPr lang="en-US" sz="1700" i="1" dirty="0">
              <a:solidFill>
                <a:srgbClr val="000000"/>
              </a:solidFill>
              <a:latin typeface="Nunito" panose="020B0604020202020204" charset="0"/>
              <a:ea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562540" y="535"/>
            <a:ext cx="3532472" cy="35394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chemeClr val="bg1"/>
                </a:solidFill>
                <a:latin typeface="Nunito" panose="020B0604020202020204" charset="0"/>
              </a:rPr>
              <a:t>4.5. </a:t>
            </a:r>
            <a:r>
              <a:rPr lang="en-US" sz="1700" b="1" dirty="0" err="1">
                <a:solidFill>
                  <a:schemeClr val="bg1"/>
                </a:solidFill>
                <a:latin typeface="Nunito" panose="020B0604020202020204" charset="0"/>
              </a:rPr>
              <a:t>Biểu</a:t>
            </a:r>
            <a:r>
              <a:rPr lang="en-US" sz="1700" b="1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  <a:r>
              <a:rPr lang="en-US" sz="1700" b="1" dirty="0" err="1">
                <a:solidFill>
                  <a:schemeClr val="bg1"/>
                </a:solidFill>
                <a:latin typeface="Nunito" panose="020B0604020202020204" charset="0"/>
              </a:rPr>
              <a:t>đồ</a:t>
            </a:r>
            <a:r>
              <a:rPr lang="en-US" sz="1700" b="1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  <a:r>
              <a:rPr lang="en-US" sz="1700" b="1" dirty="0" err="1">
                <a:solidFill>
                  <a:schemeClr val="bg1"/>
                </a:solidFill>
                <a:latin typeface="Nunito" panose="020B0604020202020204" charset="0"/>
              </a:rPr>
              <a:t>hoạt</a:t>
            </a:r>
            <a:r>
              <a:rPr lang="en-US" sz="1700" b="1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  <a:r>
              <a:rPr lang="en-US" sz="1700" b="1" dirty="0" err="1">
                <a:solidFill>
                  <a:schemeClr val="bg1"/>
                </a:solidFill>
                <a:latin typeface="Nunito" panose="020B0604020202020204" charset="0"/>
              </a:rPr>
              <a:t>động</a:t>
            </a:r>
            <a:r>
              <a:rPr lang="en-US" sz="1700" b="1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  <a:r>
              <a:rPr lang="vi-VN" sz="1700" b="1" dirty="0">
                <a:solidFill>
                  <a:schemeClr val="bg1"/>
                </a:solidFill>
                <a:latin typeface="Nunito" panose="020B0604020202020204" charset="0"/>
              </a:rPr>
              <a:t>	</a:t>
            </a:r>
            <a:r>
              <a:rPr lang="en-US" sz="1700" b="1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09103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263615" y="164193"/>
            <a:ext cx="5335115" cy="3366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4025" marR="0" indent="-6350">
              <a:lnSpc>
                <a:spcPct val="107000"/>
              </a:lnSpc>
              <a:spcBef>
                <a:spcPts val="0"/>
              </a:spcBef>
              <a:spcAft>
                <a:spcPts val="565"/>
              </a:spcAft>
            </a:pP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h.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Arial" panose="020B0604020202020204" pitchFamily="34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Biểu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đồ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hoạt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động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quản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lý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chương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trình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học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 </a:t>
            </a:r>
            <a:endParaRPr lang="en-US" sz="1600" i="1" dirty="0">
              <a:solidFill>
                <a:srgbClr val="000000"/>
              </a:solidFill>
              <a:latin typeface="Nunito" panose="020B0604020202020204" charset="0"/>
              <a:ea typeface="Times New Roman" panose="02020603050405020304" pitchFamily="18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/>
          <a:stretch>
            <a:fillRect/>
          </a:stretch>
        </p:blipFill>
        <p:spPr>
          <a:xfrm>
            <a:off x="741947" y="679066"/>
            <a:ext cx="4417717" cy="263202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9412" y="3311092"/>
            <a:ext cx="4636206" cy="3520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6305" marR="1270" indent="-6350">
              <a:lnSpc>
                <a:spcPct val="107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Biểu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đồ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hoạt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động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xóa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chương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học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>
                <a:solidFill>
                  <a:srgbClr val="000000"/>
                </a:solidFill>
                <a:effectLst/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endParaRPr lang="en-US" sz="1700" i="1" dirty="0">
              <a:solidFill>
                <a:srgbClr val="000000"/>
              </a:solidFill>
              <a:latin typeface="Nunito" panose="020B0604020202020204" charset="0"/>
              <a:ea typeface="Times New Roman" panose="02020603050405020304" pitchFamily="18" charset="0"/>
            </a:endParaRPr>
          </a:p>
        </p:txBody>
      </p:sp>
      <p:pic>
        <p:nvPicPr>
          <p:cNvPr id="14" name="Picture 13"/>
          <p:cNvPicPr/>
          <p:nvPr/>
        </p:nvPicPr>
        <p:blipFill>
          <a:blip r:embed="rId3"/>
          <a:stretch>
            <a:fillRect/>
          </a:stretch>
        </p:blipFill>
        <p:spPr>
          <a:xfrm>
            <a:off x="6851497" y="640446"/>
            <a:ext cx="4535187" cy="263202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99665" y="3283785"/>
            <a:ext cx="4238853" cy="3520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205"/>
              </a:spcAft>
              <a:tabLst>
                <a:tab pos="707390" algn="ctr"/>
                <a:tab pos="2006600" algn="ctr"/>
              </a:tabLst>
            </a:pPr>
            <a:r>
              <a:rPr lang="en-US" sz="1700" i="1" dirty="0">
                <a:solidFill>
                  <a:srgbClr val="000000"/>
                </a:solidFill>
                <a:effectLst/>
                <a:latin typeface="Nunito" panose="020B0604020202020204" charset="0"/>
                <a:ea typeface="Calibri" panose="020F0502020204030204" pitchFamily="34" charset="0"/>
              </a:rPr>
              <a:t>	</a:t>
            </a:r>
            <a:r>
              <a:rPr lang="en-US" sz="1700" i="1" dirty="0">
                <a:solidFill>
                  <a:srgbClr val="000000"/>
                </a:solidFill>
                <a:effectLst/>
                <a:latin typeface="Nunito" panose="020B0604020202020204" charset="0"/>
                <a:ea typeface="Arial" panose="020B0604020202020204" pitchFamily="34" charset="0"/>
              </a:rPr>
              <a:t> 	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Biểu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đồ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hoạt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động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thêm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bài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học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 </a:t>
            </a:r>
            <a:r>
              <a:rPr lang="en-US" sz="1700" i="1" dirty="0">
                <a:solidFill>
                  <a:srgbClr val="000000"/>
                </a:solidFill>
                <a:effectLst/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endParaRPr lang="en-US" sz="1700" i="1" dirty="0">
              <a:solidFill>
                <a:srgbClr val="000000"/>
              </a:solidFill>
              <a:latin typeface="Nunito" panose="020B0604020202020204" charset="0"/>
              <a:ea typeface="Times New Roman" panose="02020603050405020304" pitchFamily="18" charset="0"/>
            </a:endParaRPr>
          </a:p>
        </p:txBody>
      </p:sp>
      <p:pic>
        <p:nvPicPr>
          <p:cNvPr id="15" name="Picture 14"/>
          <p:cNvPicPr/>
          <p:nvPr/>
        </p:nvPicPr>
        <p:blipFill>
          <a:blip r:embed="rId4"/>
          <a:stretch>
            <a:fillRect/>
          </a:stretch>
        </p:blipFill>
        <p:spPr>
          <a:xfrm>
            <a:off x="818949" y="3783083"/>
            <a:ext cx="4417717" cy="268622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-11314" y="6429434"/>
            <a:ext cx="4730782" cy="3520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6305" marR="1270" indent="-6350">
              <a:lnSpc>
                <a:spcPct val="107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Biểu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đồ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hoạt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động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chỉnh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sửa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bài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học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</a:p>
        </p:txBody>
      </p:sp>
      <p:pic>
        <p:nvPicPr>
          <p:cNvPr id="17" name="Picture 16"/>
          <p:cNvPicPr/>
          <p:nvPr/>
        </p:nvPicPr>
        <p:blipFill>
          <a:blip r:embed="rId5"/>
          <a:stretch>
            <a:fillRect/>
          </a:stretch>
        </p:blipFill>
        <p:spPr>
          <a:xfrm>
            <a:off x="6851499" y="3783083"/>
            <a:ext cx="4535187" cy="267490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740155" y="6469304"/>
            <a:ext cx="4105804" cy="3520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195"/>
              </a:spcAft>
              <a:tabLst>
                <a:tab pos="707390" algn="ctr"/>
                <a:tab pos="1960880" algn="ctr"/>
              </a:tabLst>
            </a:pPr>
            <a:r>
              <a:rPr lang="en-US" sz="1700" i="1" dirty="0">
                <a:solidFill>
                  <a:srgbClr val="000000"/>
                </a:solidFill>
                <a:effectLst/>
                <a:latin typeface="Nunito" panose="020B0604020202020204" charset="0"/>
                <a:ea typeface="Calibri" panose="020F0502020204030204" pitchFamily="34" charset="0"/>
              </a:rPr>
              <a:t>	</a:t>
            </a:r>
            <a:r>
              <a:rPr lang="en-US" sz="1700" i="1" dirty="0">
                <a:solidFill>
                  <a:srgbClr val="000000"/>
                </a:solidFill>
                <a:effectLst/>
                <a:latin typeface="Nunito" panose="020B0604020202020204" charset="0"/>
                <a:ea typeface="Arial" panose="020B0604020202020204" pitchFamily="34" charset="0"/>
              </a:rPr>
              <a:t>	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Biểu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đồ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hoạt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động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xóa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bài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học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 </a:t>
            </a:r>
            <a:r>
              <a:rPr lang="en-US" sz="1700" i="1" dirty="0">
                <a:solidFill>
                  <a:srgbClr val="000000"/>
                </a:solidFill>
                <a:effectLst/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endParaRPr lang="en-US" sz="1700" i="1" dirty="0">
              <a:solidFill>
                <a:srgbClr val="000000"/>
              </a:solidFill>
              <a:latin typeface="Nunito" panose="020B0604020202020204" charset="0"/>
              <a:ea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562540" y="535"/>
            <a:ext cx="3532472" cy="35394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chemeClr val="bg1"/>
                </a:solidFill>
                <a:latin typeface="Nunito" panose="020B0604020202020204" charset="0"/>
              </a:rPr>
              <a:t>4.5. </a:t>
            </a:r>
            <a:r>
              <a:rPr lang="en-US" sz="1700" b="1" dirty="0" err="1">
                <a:solidFill>
                  <a:schemeClr val="bg1"/>
                </a:solidFill>
                <a:latin typeface="Nunito" panose="020B0604020202020204" charset="0"/>
              </a:rPr>
              <a:t>Biểu</a:t>
            </a:r>
            <a:r>
              <a:rPr lang="en-US" sz="1700" b="1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  <a:r>
              <a:rPr lang="en-US" sz="1700" b="1" dirty="0" err="1">
                <a:solidFill>
                  <a:schemeClr val="bg1"/>
                </a:solidFill>
                <a:latin typeface="Nunito" panose="020B0604020202020204" charset="0"/>
              </a:rPr>
              <a:t>đồ</a:t>
            </a:r>
            <a:r>
              <a:rPr lang="en-US" sz="1700" b="1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  <a:r>
              <a:rPr lang="en-US" sz="1700" b="1" dirty="0" err="1">
                <a:solidFill>
                  <a:schemeClr val="bg1"/>
                </a:solidFill>
                <a:latin typeface="Nunito" panose="020B0604020202020204" charset="0"/>
              </a:rPr>
              <a:t>hoạt</a:t>
            </a:r>
            <a:r>
              <a:rPr lang="en-US" sz="1700" b="1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  <a:r>
              <a:rPr lang="en-US" sz="1700" b="1" dirty="0" err="1">
                <a:solidFill>
                  <a:schemeClr val="bg1"/>
                </a:solidFill>
                <a:latin typeface="Nunito" panose="020B0604020202020204" charset="0"/>
              </a:rPr>
              <a:t>động</a:t>
            </a:r>
            <a:r>
              <a:rPr lang="en-US" sz="1700" b="1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  <a:r>
              <a:rPr lang="vi-VN" sz="1700" b="1" dirty="0">
                <a:solidFill>
                  <a:schemeClr val="bg1"/>
                </a:solidFill>
                <a:latin typeface="Nunito" panose="020B0604020202020204" charset="0"/>
              </a:rPr>
              <a:t>	</a:t>
            </a:r>
            <a:r>
              <a:rPr lang="en-US" sz="1700" b="1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0643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" grpId="0"/>
      <p:bldP spid="16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02644" y="359581"/>
            <a:ext cx="3518271" cy="3366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3215" marR="0" indent="-6350">
              <a:lnSpc>
                <a:spcPct val="107000"/>
              </a:lnSpc>
              <a:spcBef>
                <a:spcPts val="0"/>
              </a:spcBef>
              <a:spcAft>
                <a:spcPts val="565"/>
              </a:spcAft>
            </a:pP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a.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Arial" panose="020B0604020202020204" pitchFamily="34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Biểu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đồ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tuần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tự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đăng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nhập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  </a:t>
            </a:r>
            <a:endParaRPr lang="en-US" sz="1600" i="1" dirty="0">
              <a:solidFill>
                <a:srgbClr val="000000"/>
              </a:solidFill>
              <a:latin typeface="Nunito" panose="020B0604020202020204" charset="0"/>
              <a:ea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233561" y="748276"/>
            <a:ext cx="4989830" cy="302570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6446347" y="748277"/>
            <a:ext cx="5175952" cy="300228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344117" y="408746"/>
            <a:ext cx="3210494" cy="3366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3215" marR="0" indent="-6350">
              <a:lnSpc>
                <a:spcPct val="107000"/>
              </a:lnSpc>
              <a:spcBef>
                <a:spcPts val="0"/>
              </a:spcBef>
              <a:spcAft>
                <a:spcPts val="565"/>
              </a:spcAft>
            </a:pP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b.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Arial" panose="020B0604020202020204" pitchFamily="34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Biểu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đồ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tuần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tự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đăng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ký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 </a:t>
            </a:r>
            <a:endParaRPr lang="en-US" sz="1600" i="1" dirty="0">
              <a:solidFill>
                <a:srgbClr val="000000"/>
              </a:solidFill>
              <a:latin typeface="Nunito" panose="020B0604020202020204" charset="0"/>
              <a:ea typeface="Times New Roman" panose="02020603050405020304" pitchFamily="18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3672919" y="4110613"/>
            <a:ext cx="4989830" cy="267189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612542" y="3773982"/>
            <a:ext cx="2676695" cy="3366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23215" marR="0" indent="-6350">
              <a:lnSpc>
                <a:spcPct val="107000"/>
              </a:lnSpc>
              <a:spcBef>
                <a:spcPts val="0"/>
              </a:spcBef>
              <a:spcAft>
                <a:spcPts val="565"/>
              </a:spcAft>
            </a:pP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c.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Arial" panose="020B0604020202020204" pitchFamily="34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Biểu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đồ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tuần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tự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thi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 </a:t>
            </a:r>
            <a:endParaRPr lang="en-US" sz="1600" i="1" dirty="0">
              <a:solidFill>
                <a:srgbClr val="000000"/>
              </a:solidFill>
              <a:latin typeface="Nunito" panose="020B0604020202020204" charset="0"/>
              <a:ea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2203" y="39414"/>
            <a:ext cx="2583502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schemeClr val="bg1"/>
                </a:solidFill>
                <a:latin typeface="Nunito" panose="020B0604020202020204" charset="0"/>
              </a:rPr>
              <a:t>4.6. Biểu đồ tuần tự</a:t>
            </a:r>
            <a:endParaRPr lang="en-US" b="1" dirty="0">
              <a:solidFill>
                <a:schemeClr val="bg1"/>
              </a:solidFill>
              <a:latin typeface="Nuni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3460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02644" y="359581"/>
            <a:ext cx="41649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Nunito" panose="020B0604020202020204" charset="0"/>
              </a:rPr>
              <a:t>d. </a:t>
            </a:r>
            <a:r>
              <a:rPr lang="en-US" sz="1600" b="1" i="1" dirty="0" err="1">
                <a:latin typeface="Nunito" panose="020B0604020202020204" charset="0"/>
              </a:rPr>
              <a:t>Biểu</a:t>
            </a:r>
            <a:r>
              <a:rPr lang="en-US" sz="1600" b="1" i="1" dirty="0">
                <a:latin typeface="Nunito" panose="020B0604020202020204" charset="0"/>
              </a:rPr>
              <a:t> </a:t>
            </a:r>
            <a:r>
              <a:rPr lang="en-US" sz="1600" b="1" i="1" dirty="0" err="1">
                <a:latin typeface="Nunito" panose="020B0604020202020204" charset="0"/>
              </a:rPr>
              <a:t>đồ</a:t>
            </a:r>
            <a:r>
              <a:rPr lang="en-US" sz="1600" b="1" i="1" dirty="0">
                <a:latin typeface="Nunito" panose="020B0604020202020204" charset="0"/>
              </a:rPr>
              <a:t> </a:t>
            </a:r>
            <a:r>
              <a:rPr lang="en-US" sz="1600" b="1" i="1" dirty="0" err="1">
                <a:latin typeface="Nunito" panose="020B0604020202020204" charset="0"/>
              </a:rPr>
              <a:t>tuần</a:t>
            </a:r>
            <a:r>
              <a:rPr lang="en-US" sz="1600" b="1" i="1" dirty="0">
                <a:latin typeface="Nunito" panose="020B0604020202020204" charset="0"/>
              </a:rPr>
              <a:t> </a:t>
            </a:r>
            <a:r>
              <a:rPr lang="en-US" sz="1600" b="1" i="1" dirty="0" err="1">
                <a:latin typeface="Nunito" panose="020B0604020202020204" charset="0"/>
              </a:rPr>
              <a:t>tự</a:t>
            </a:r>
            <a:r>
              <a:rPr lang="en-US" sz="1600" b="1" i="1" dirty="0">
                <a:latin typeface="Nunito" panose="020B0604020202020204" charset="0"/>
              </a:rPr>
              <a:t> </a:t>
            </a:r>
            <a:r>
              <a:rPr lang="en-US" sz="1600" b="1" i="1" dirty="0" err="1">
                <a:latin typeface="Nunito" panose="020B0604020202020204" charset="0"/>
              </a:rPr>
              <a:t>quản</a:t>
            </a:r>
            <a:r>
              <a:rPr lang="en-US" sz="1600" b="1" i="1" dirty="0">
                <a:latin typeface="Nunito" panose="020B0604020202020204" charset="0"/>
              </a:rPr>
              <a:t> </a:t>
            </a:r>
            <a:r>
              <a:rPr lang="en-US" sz="1600" b="1" i="1" dirty="0" err="1">
                <a:latin typeface="Nunito" panose="020B0604020202020204" charset="0"/>
              </a:rPr>
              <a:t>lý</a:t>
            </a:r>
            <a:r>
              <a:rPr lang="en-US" sz="1600" b="1" i="1" dirty="0">
                <a:latin typeface="Nunito" panose="020B0604020202020204" charset="0"/>
              </a:rPr>
              <a:t> </a:t>
            </a:r>
            <a:r>
              <a:rPr lang="en-US" sz="1600" b="1" i="1" dirty="0" err="1">
                <a:latin typeface="Nunito" panose="020B0604020202020204" charset="0"/>
              </a:rPr>
              <a:t>người</a:t>
            </a:r>
            <a:r>
              <a:rPr lang="en-US" sz="1600" b="1" i="1" dirty="0">
                <a:latin typeface="Nunito" panose="020B0604020202020204" charset="0"/>
              </a:rPr>
              <a:t> </a:t>
            </a:r>
            <a:r>
              <a:rPr lang="en-US" sz="1600" b="1" i="1" dirty="0" err="1">
                <a:latin typeface="Nunito" panose="020B0604020202020204" charset="0"/>
              </a:rPr>
              <a:t>dùng</a:t>
            </a:r>
            <a:r>
              <a:rPr lang="en-US" sz="1600" b="1" i="1" dirty="0">
                <a:latin typeface="Nunito" panose="020B0604020202020204" charset="0"/>
              </a:rPr>
              <a:t>   </a:t>
            </a:r>
            <a:endParaRPr lang="en-US" sz="1600" i="1" dirty="0">
              <a:latin typeface="Nunito" panose="020B0604020202020204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702643" y="1186074"/>
            <a:ext cx="4803007" cy="279878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8388" y="761943"/>
            <a:ext cx="4655313" cy="3520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590"/>
              </a:spcAft>
              <a:tabLst>
                <a:tab pos="568960" algn="ctr"/>
                <a:tab pos="2065655" algn="ctr"/>
              </a:tabLst>
            </a:pPr>
            <a:r>
              <a:rPr lang="en-US" sz="1700" i="1" dirty="0">
                <a:solidFill>
                  <a:srgbClr val="000000"/>
                </a:solidFill>
                <a:effectLst/>
                <a:latin typeface="Nunito" panose="020B0604020202020204" charset="0"/>
                <a:ea typeface="Calibri" panose="020F0502020204030204" pitchFamily="34" charset="0"/>
              </a:rPr>
              <a:t>	</a:t>
            </a:r>
            <a:r>
              <a:rPr lang="en-US" sz="1700" i="1" dirty="0">
                <a:solidFill>
                  <a:srgbClr val="000000"/>
                </a:solidFill>
                <a:effectLst/>
                <a:latin typeface="Nunito" panose="020B0604020202020204" charset="0"/>
                <a:ea typeface="Arial" panose="020B0604020202020204" pitchFamily="34" charset="0"/>
              </a:rPr>
              <a:t>- 	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Biểu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đồ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tuần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tự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chỉnh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sửa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người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dùng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 </a:t>
            </a:r>
          </a:p>
        </p:txBody>
      </p:sp>
      <p:pic>
        <p:nvPicPr>
          <p:cNvPr id="12" name="Picture 11"/>
          <p:cNvPicPr/>
          <p:nvPr/>
        </p:nvPicPr>
        <p:blipFill>
          <a:blip r:embed="rId3"/>
          <a:stretch>
            <a:fillRect/>
          </a:stretch>
        </p:blipFill>
        <p:spPr>
          <a:xfrm>
            <a:off x="6830560" y="1150639"/>
            <a:ext cx="4556125" cy="283422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633687" y="728913"/>
            <a:ext cx="4250523" cy="3520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80415" marR="1270" indent="-6350">
              <a:lnSpc>
                <a:spcPct val="107000"/>
              </a:lnSpc>
              <a:spcBef>
                <a:spcPts val="0"/>
              </a:spcBef>
              <a:spcAft>
                <a:spcPts val="590"/>
              </a:spcAft>
            </a:pP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Biểu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đồ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tuần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tự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xóa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người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dùng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  </a:t>
            </a:r>
          </a:p>
        </p:txBody>
      </p:sp>
      <p:pic>
        <p:nvPicPr>
          <p:cNvPr id="13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3560001" y="4530307"/>
            <a:ext cx="5112385" cy="216725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778320" y="4053325"/>
            <a:ext cx="4516621" cy="3520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585"/>
              </a:spcAft>
              <a:tabLst>
                <a:tab pos="568960" algn="ctr"/>
                <a:tab pos="2044065" algn="ctr"/>
              </a:tabLst>
            </a:pPr>
            <a:r>
              <a:rPr lang="en-US" sz="1700" i="1" dirty="0">
                <a:solidFill>
                  <a:srgbClr val="000000"/>
                </a:solidFill>
                <a:effectLst/>
                <a:latin typeface="Nunito" panose="020B0604020202020204" charset="0"/>
                <a:ea typeface="Calibri" panose="020F0502020204030204" pitchFamily="34" charset="0"/>
              </a:rPr>
              <a:t>	</a:t>
            </a:r>
            <a:r>
              <a:rPr lang="en-US" sz="1700" i="1" dirty="0">
                <a:solidFill>
                  <a:srgbClr val="000000"/>
                </a:solidFill>
                <a:effectLst/>
                <a:latin typeface="Nunito" panose="020B0604020202020204" charset="0"/>
                <a:ea typeface="Arial" panose="020B0604020202020204" pitchFamily="34" charset="0"/>
              </a:rPr>
              <a:t> 	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Biểu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đồ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tuần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tự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tìm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kiếm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người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dùng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 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2203" y="39414"/>
            <a:ext cx="2583502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schemeClr val="bg1"/>
                </a:solidFill>
                <a:latin typeface="Nunito" panose="020B0604020202020204" charset="0"/>
              </a:rPr>
              <a:t>4.6. Biểu đồ tuần tự</a:t>
            </a:r>
            <a:endParaRPr lang="en-US" b="1" dirty="0">
              <a:solidFill>
                <a:schemeClr val="bg1"/>
              </a:solidFill>
              <a:latin typeface="Nuni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1815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3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02644" y="359581"/>
            <a:ext cx="33714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Nunito" panose="020B0604020202020204" charset="0"/>
              </a:rPr>
              <a:t>e. </a:t>
            </a:r>
            <a:r>
              <a:rPr lang="en-US" sz="1600" b="1" i="1" dirty="0" err="1">
                <a:latin typeface="Nunito" panose="020B0604020202020204" charset="0"/>
              </a:rPr>
              <a:t>Biểu</a:t>
            </a:r>
            <a:r>
              <a:rPr lang="en-US" sz="1600" b="1" i="1" dirty="0">
                <a:latin typeface="Nunito" panose="020B0604020202020204" charset="0"/>
              </a:rPr>
              <a:t> </a:t>
            </a:r>
            <a:r>
              <a:rPr lang="en-US" sz="1600" b="1" i="1" dirty="0" err="1">
                <a:latin typeface="Nunito" panose="020B0604020202020204" charset="0"/>
              </a:rPr>
              <a:t>đồ</a:t>
            </a:r>
            <a:r>
              <a:rPr lang="en-US" sz="1600" b="1" i="1" dirty="0">
                <a:latin typeface="Nunito" panose="020B0604020202020204" charset="0"/>
              </a:rPr>
              <a:t> </a:t>
            </a:r>
            <a:r>
              <a:rPr lang="en-US" sz="1600" b="1" i="1" dirty="0" err="1">
                <a:latin typeface="Nunito" panose="020B0604020202020204" charset="0"/>
              </a:rPr>
              <a:t>tuần</a:t>
            </a:r>
            <a:r>
              <a:rPr lang="en-US" sz="1600" b="1" i="1" dirty="0">
                <a:latin typeface="Nunito" panose="020B0604020202020204" charset="0"/>
              </a:rPr>
              <a:t> </a:t>
            </a:r>
            <a:r>
              <a:rPr lang="en-US" sz="1600" b="1" i="1" dirty="0" err="1">
                <a:latin typeface="Nunito" panose="020B0604020202020204" charset="0"/>
              </a:rPr>
              <a:t>tự</a:t>
            </a:r>
            <a:r>
              <a:rPr lang="en-US" sz="1600" b="1" i="1" dirty="0">
                <a:latin typeface="Nunito" panose="020B0604020202020204" charset="0"/>
              </a:rPr>
              <a:t> </a:t>
            </a:r>
            <a:r>
              <a:rPr lang="en-US" sz="1600" b="1" i="1" dirty="0" err="1">
                <a:latin typeface="Nunito" panose="020B0604020202020204" charset="0"/>
              </a:rPr>
              <a:t>quản</a:t>
            </a:r>
            <a:r>
              <a:rPr lang="en-US" sz="1600" b="1" i="1" dirty="0">
                <a:latin typeface="Nunito" panose="020B0604020202020204" charset="0"/>
              </a:rPr>
              <a:t> </a:t>
            </a:r>
            <a:r>
              <a:rPr lang="en-US" sz="1600" b="1" i="1" dirty="0" err="1">
                <a:latin typeface="Nunito" panose="020B0604020202020204" charset="0"/>
              </a:rPr>
              <a:t>lý</a:t>
            </a:r>
            <a:r>
              <a:rPr lang="en-US" sz="1600" b="1" i="1" dirty="0">
                <a:latin typeface="Nunito" panose="020B0604020202020204" charset="0"/>
              </a:rPr>
              <a:t> </a:t>
            </a:r>
            <a:r>
              <a:rPr lang="en-US" sz="1600" b="1" i="1" dirty="0" err="1">
                <a:latin typeface="Nunito" panose="020B0604020202020204" charset="0"/>
              </a:rPr>
              <a:t>đề</a:t>
            </a:r>
            <a:r>
              <a:rPr lang="en-US" sz="1600" b="1" i="1" dirty="0">
                <a:latin typeface="Nunito" panose="020B0604020202020204" charset="0"/>
              </a:rPr>
              <a:t> </a:t>
            </a:r>
            <a:r>
              <a:rPr lang="en-US" sz="1600" b="1" i="1" dirty="0" err="1">
                <a:latin typeface="Nunito" panose="020B0604020202020204" charset="0"/>
              </a:rPr>
              <a:t>thi</a:t>
            </a:r>
            <a:r>
              <a:rPr lang="en-US" sz="1600" b="1" i="1" dirty="0">
                <a:latin typeface="Nunito" panose="020B0604020202020204" charset="0"/>
              </a:rPr>
              <a:t> </a:t>
            </a:r>
            <a:endParaRPr lang="en-US" sz="1600" i="1" dirty="0">
              <a:latin typeface="Nunito" panose="020B0604020202020204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481018" y="748277"/>
            <a:ext cx="5111260" cy="27745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29044" y="3542210"/>
            <a:ext cx="3340658" cy="3520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63550" marR="1270" indent="-6350">
              <a:lnSpc>
                <a:spcPct val="107000"/>
              </a:lnSpc>
              <a:spcBef>
                <a:spcPts val="0"/>
              </a:spcBef>
              <a:spcAft>
                <a:spcPts val="585"/>
              </a:spcAft>
            </a:pP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Biểu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đồ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tuần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tự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thêm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đề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thi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</a:p>
        </p:txBody>
      </p:sp>
      <p:pic>
        <p:nvPicPr>
          <p:cNvPr id="15" name="Picture 14"/>
          <p:cNvPicPr/>
          <p:nvPr/>
        </p:nvPicPr>
        <p:blipFill>
          <a:blip r:embed="rId3"/>
          <a:stretch>
            <a:fillRect/>
          </a:stretch>
        </p:blipFill>
        <p:spPr>
          <a:xfrm>
            <a:off x="6583280" y="748277"/>
            <a:ext cx="5180162" cy="279393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172206" y="3522846"/>
            <a:ext cx="3634841" cy="3722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585"/>
              </a:spcAft>
              <a:tabLst>
                <a:tab pos="252095" algn="ctr"/>
                <a:tab pos="1554480" algn="ctr"/>
              </a:tabLst>
            </a:pPr>
            <a:r>
              <a:rPr lang="en-US" sz="1700" i="1" dirty="0">
                <a:solidFill>
                  <a:srgbClr val="000000"/>
                </a:solidFill>
                <a:effectLst/>
                <a:latin typeface="Nunito" panose="020B0604020202020204" charset="0"/>
                <a:ea typeface="Calibri" panose="020F0502020204030204" pitchFamily="34" charset="0"/>
              </a:rPr>
              <a:t>	</a:t>
            </a:r>
            <a:r>
              <a:rPr lang="en-US" sz="1700" i="1" dirty="0">
                <a:solidFill>
                  <a:srgbClr val="000000"/>
                </a:solidFill>
                <a:effectLst/>
                <a:latin typeface="Nunito" panose="020B0604020202020204" charset="0"/>
                <a:ea typeface="Arial" panose="020B0604020202020204" pitchFamily="34" charset="0"/>
              </a:rPr>
              <a:t>	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Biểu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đồ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tuần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tự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chỉnh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sửa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đề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thi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</a:p>
        </p:txBody>
      </p:sp>
      <p:pic>
        <p:nvPicPr>
          <p:cNvPr id="16" name="Picture 15"/>
          <p:cNvPicPr/>
          <p:nvPr/>
        </p:nvPicPr>
        <p:blipFill>
          <a:blip r:embed="rId4"/>
          <a:stretch>
            <a:fillRect/>
          </a:stretch>
        </p:blipFill>
        <p:spPr>
          <a:xfrm>
            <a:off x="481018" y="3862377"/>
            <a:ext cx="5111260" cy="265392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41868" y="6467138"/>
            <a:ext cx="3337452" cy="3520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63550" marR="1270" indent="-6350">
              <a:lnSpc>
                <a:spcPct val="107000"/>
              </a:lnSpc>
              <a:spcBef>
                <a:spcPts val="0"/>
              </a:spcBef>
              <a:spcAft>
                <a:spcPts val="590"/>
              </a:spcAft>
            </a:pP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Biểu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đồ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tuần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tự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xóa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đề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thi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  </a:t>
            </a:r>
          </a:p>
        </p:txBody>
      </p:sp>
      <p:pic>
        <p:nvPicPr>
          <p:cNvPr id="17" name="Picture 16"/>
          <p:cNvPicPr/>
          <p:nvPr/>
        </p:nvPicPr>
        <p:blipFill>
          <a:blip r:embed="rId5"/>
          <a:stretch>
            <a:fillRect/>
          </a:stretch>
        </p:blipFill>
        <p:spPr>
          <a:xfrm>
            <a:off x="6658911" y="3950270"/>
            <a:ext cx="4883150" cy="208153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679041" y="6031800"/>
            <a:ext cx="3409908" cy="3722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590"/>
              </a:spcAft>
              <a:tabLst>
                <a:tab pos="252095" algn="ctr"/>
                <a:tab pos="1533525" algn="ctr"/>
              </a:tabLst>
            </a:pPr>
            <a:r>
              <a:rPr lang="en-US" sz="1700" i="1" dirty="0">
                <a:solidFill>
                  <a:srgbClr val="000000"/>
                </a:solidFill>
                <a:effectLst/>
                <a:latin typeface="Nunito" panose="020B0604020202020204" charset="0"/>
                <a:ea typeface="Calibri" panose="020F0502020204030204" pitchFamily="34" charset="0"/>
              </a:rPr>
              <a:t>	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Biểu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đồ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tuần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tự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tìm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kiếm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đề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thi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 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2203" y="39414"/>
            <a:ext cx="2583502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schemeClr val="bg1"/>
                </a:solidFill>
                <a:latin typeface="Nunito" panose="020B0604020202020204" charset="0"/>
              </a:rPr>
              <a:t>4.6. Biểu đồ tuần tự</a:t>
            </a:r>
            <a:endParaRPr lang="en-US" b="1" dirty="0">
              <a:solidFill>
                <a:schemeClr val="bg1"/>
              </a:solidFill>
              <a:latin typeface="Nuni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0431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02643" y="408746"/>
            <a:ext cx="3701654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00" b="1" i="1" dirty="0">
                <a:latin typeface="Nunito" panose="020B0604020202020204" charset="0"/>
              </a:rPr>
              <a:t>f. </a:t>
            </a:r>
            <a:r>
              <a:rPr lang="en-US" sz="1700" b="1" i="1" dirty="0" err="1">
                <a:latin typeface="Nunito" panose="020B0604020202020204" charset="0"/>
              </a:rPr>
              <a:t>Biểu</a:t>
            </a:r>
            <a:r>
              <a:rPr lang="en-US" sz="1700" b="1" i="1" dirty="0">
                <a:latin typeface="Nunito" panose="020B0604020202020204" charset="0"/>
              </a:rPr>
              <a:t> </a:t>
            </a:r>
            <a:r>
              <a:rPr lang="en-US" sz="1700" b="1" i="1" dirty="0" err="1">
                <a:latin typeface="Nunito" panose="020B0604020202020204" charset="0"/>
              </a:rPr>
              <a:t>đồ</a:t>
            </a:r>
            <a:r>
              <a:rPr lang="en-US" sz="1700" b="1" i="1" dirty="0">
                <a:latin typeface="Nunito" panose="020B0604020202020204" charset="0"/>
              </a:rPr>
              <a:t> </a:t>
            </a:r>
            <a:r>
              <a:rPr lang="en-US" sz="1700" b="1" i="1" dirty="0" err="1">
                <a:latin typeface="Nunito" panose="020B0604020202020204" charset="0"/>
              </a:rPr>
              <a:t>tuần</a:t>
            </a:r>
            <a:r>
              <a:rPr lang="en-US" sz="1700" b="1" i="1" dirty="0">
                <a:latin typeface="Nunito" panose="020B0604020202020204" charset="0"/>
              </a:rPr>
              <a:t> </a:t>
            </a:r>
            <a:r>
              <a:rPr lang="en-US" sz="1700" b="1" i="1" dirty="0" err="1">
                <a:latin typeface="Nunito" panose="020B0604020202020204" charset="0"/>
              </a:rPr>
              <a:t>tự</a:t>
            </a:r>
            <a:r>
              <a:rPr lang="en-US" sz="1700" b="1" i="1" dirty="0">
                <a:latin typeface="Nunito" panose="020B0604020202020204" charset="0"/>
              </a:rPr>
              <a:t> </a:t>
            </a:r>
            <a:r>
              <a:rPr lang="en-US" sz="1700" b="1" i="1" dirty="0" err="1">
                <a:latin typeface="Nunito" panose="020B0604020202020204" charset="0"/>
              </a:rPr>
              <a:t>quản</a:t>
            </a:r>
            <a:r>
              <a:rPr lang="en-US" sz="1700" b="1" i="1" dirty="0">
                <a:latin typeface="Nunito" panose="020B0604020202020204" charset="0"/>
              </a:rPr>
              <a:t> </a:t>
            </a:r>
            <a:r>
              <a:rPr lang="en-US" sz="1700" b="1" i="1" dirty="0" err="1">
                <a:latin typeface="Nunito" panose="020B0604020202020204" charset="0"/>
              </a:rPr>
              <a:t>lý</a:t>
            </a:r>
            <a:r>
              <a:rPr lang="en-US" sz="1700" b="1" i="1" dirty="0">
                <a:latin typeface="Nunito" panose="020B0604020202020204" charset="0"/>
              </a:rPr>
              <a:t> </a:t>
            </a:r>
            <a:r>
              <a:rPr lang="en-US" sz="1700" b="1" i="1" dirty="0" err="1">
                <a:latin typeface="Nunito" panose="020B0604020202020204" charset="0"/>
              </a:rPr>
              <a:t>câu</a:t>
            </a:r>
            <a:r>
              <a:rPr lang="en-US" sz="1700" b="1" i="1" dirty="0">
                <a:latin typeface="Nunito" panose="020B0604020202020204" charset="0"/>
              </a:rPr>
              <a:t> </a:t>
            </a:r>
            <a:r>
              <a:rPr lang="en-US" sz="1700" b="1" i="1" dirty="0" err="1">
                <a:latin typeface="Nunito" panose="020B0604020202020204" charset="0"/>
              </a:rPr>
              <a:t>hỏi</a:t>
            </a:r>
            <a:r>
              <a:rPr lang="en-US" sz="1700" b="1" i="1" dirty="0">
                <a:latin typeface="Nunito" panose="020B0604020202020204" charset="0"/>
              </a:rPr>
              <a:t> </a:t>
            </a:r>
            <a:endParaRPr lang="en-US" sz="1700" i="1" dirty="0">
              <a:latin typeface="Nunito" panose="020B0604020202020204" charset="0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2"/>
          <a:stretch>
            <a:fillRect/>
          </a:stretch>
        </p:blipFill>
        <p:spPr>
          <a:xfrm>
            <a:off x="702644" y="827288"/>
            <a:ext cx="4803007" cy="253193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11568" y="3389064"/>
            <a:ext cx="3876061" cy="3520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1045"/>
              </a:spcAft>
              <a:tabLst>
                <a:tab pos="252095" algn="ctr"/>
                <a:tab pos="1607820" algn="ctr"/>
              </a:tabLst>
            </a:pPr>
            <a:r>
              <a:rPr lang="en-US" sz="1700" i="1" dirty="0">
                <a:solidFill>
                  <a:srgbClr val="000000"/>
                </a:solidFill>
                <a:effectLst/>
                <a:latin typeface="Nunito" panose="020B0604020202020204" charset="0"/>
                <a:ea typeface="Calibri" panose="020F0502020204030204" pitchFamily="34" charset="0"/>
              </a:rPr>
              <a:t>	</a:t>
            </a:r>
            <a:r>
              <a:rPr lang="en-US" sz="1700" i="1" dirty="0">
                <a:solidFill>
                  <a:srgbClr val="000000"/>
                </a:solidFill>
                <a:effectLst/>
                <a:latin typeface="Nunito" panose="020B0604020202020204" charset="0"/>
                <a:ea typeface="Arial" panose="020B0604020202020204" pitchFamily="34" charset="0"/>
              </a:rPr>
              <a:t> 	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Biểu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đồ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tuần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tự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thêm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mới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câu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hỏi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  </a:t>
            </a:r>
          </a:p>
        </p:txBody>
      </p:sp>
      <p:pic>
        <p:nvPicPr>
          <p:cNvPr id="14" name="Picture 13"/>
          <p:cNvPicPr/>
          <p:nvPr/>
        </p:nvPicPr>
        <p:blipFill>
          <a:blip r:embed="rId3"/>
          <a:stretch>
            <a:fillRect/>
          </a:stretch>
        </p:blipFill>
        <p:spPr>
          <a:xfrm>
            <a:off x="6826433" y="827288"/>
            <a:ext cx="4853305" cy="253193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191516" y="3389063"/>
            <a:ext cx="3860031" cy="3520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  <a:tabLst>
                <a:tab pos="252095" algn="ctr"/>
                <a:tab pos="1609725" algn="ctr"/>
              </a:tabLst>
            </a:pPr>
            <a:r>
              <a:rPr lang="en-US" sz="1700" i="1" dirty="0">
                <a:solidFill>
                  <a:srgbClr val="000000"/>
                </a:solidFill>
                <a:effectLst/>
                <a:latin typeface="Nunito" panose="020B0604020202020204" charset="0"/>
                <a:ea typeface="Calibri" panose="020F0502020204030204" pitchFamily="34" charset="0"/>
              </a:rPr>
              <a:t>	</a:t>
            </a:r>
            <a:r>
              <a:rPr lang="en-US" sz="1700" i="1" dirty="0">
                <a:solidFill>
                  <a:srgbClr val="000000"/>
                </a:solidFill>
                <a:effectLst/>
                <a:latin typeface="Nunito" panose="020B0604020202020204" charset="0"/>
                <a:ea typeface="Arial" panose="020B0604020202020204" pitchFamily="34" charset="0"/>
              </a:rPr>
              <a:t> 	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Biểu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đồ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tuần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tự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chỉnh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sửa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câu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hỏi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 </a:t>
            </a:r>
          </a:p>
        </p:txBody>
      </p:sp>
      <p:pic>
        <p:nvPicPr>
          <p:cNvPr id="18" name="Picture 17"/>
          <p:cNvPicPr/>
          <p:nvPr/>
        </p:nvPicPr>
        <p:blipFill>
          <a:blip r:embed="rId4"/>
          <a:stretch>
            <a:fillRect/>
          </a:stretch>
        </p:blipFill>
        <p:spPr>
          <a:xfrm>
            <a:off x="702643" y="3941628"/>
            <a:ext cx="4803007" cy="252747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83909" y="6411312"/>
            <a:ext cx="3321422" cy="3520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1045"/>
              </a:spcAft>
              <a:tabLst>
                <a:tab pos="252095" algn="ctr"/>
                <a:tab pos="1410970" algn="ctr"/>
              </a:tabLst>
            </a:pPr>
            <a:r>
              <a:rPr lang="en-US" sz="1700" i="1" dirty="0">
                <a:solidFill>
                  <a:srgbClr val="000000"/>
                </a:solidFill>
                <a:effectLst/>
                <a:latin typeface="Nunito" panose="020B0604020202020204" charset="0"/>
                <a:ea typeface="Calibri" panose="020F0502020204030204" pitchFamily="34" charset="0"/>
              </a:rPr>
              <a:t>	</a:t>
            </a:r>
            <a:r>
              <a:rPr lang="en-US" sz="1700" i="1" dirty="0">
                <a:solidFill>
                  <a:srgbClr val="000000"/>
                </a:solidFill>
                <a:effectLst/>
                <a:latin typeface="Nunito" panose="020B0604020202020204" charset="0"/>
                <a:ea typeface="Arial" panose="020B0604020202020204" pitchFamily="34" charset="0"/>
              </a:rPr>
              <a:t> 	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Biểu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đồ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tuần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tự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xóa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câu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hỏi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  </a:t>
            </a:r>
          </a:p>
        </p:txBody>
      </p:sp>
      <p:pic>
        <p:nvPicPr>
          <p:cNvPr id="19" name="Picture 18"/>
          <p:cNvPicPr/>
          <p:nvPr/>
        </p:nvPicPr>
        <p:blipFill>
          <a:blip r:embed="rId5"/>
          <a:stretch>
            <a:fillRect/>
          </a:stretch>
        </p:blipFill>
        <p:spPr>
          <a:xfrm>
            <a:off x="6826433" y="3941628"/>
            <a:ext cx="4983765" cy="234366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191516" y="6405370"/>
            <a:ext cx="4193456" cy="3520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590"/>
              </a:spcAft>
              <a:tabLst>
                <a:tab pos="709295" algn="ctr"/>
                <a:tab pos="2044700" algn="ctr"/>
              </a:tabLst>
            </a:pPr>
            <a:r>
              <a:rPr lang="en-US" sz="1700" i="1" dirty="0">
                <a:solidFill>
                  <a:srgbClr val="000000"/>
                </a:solidFill>
                <a:effectLst/>
                <a:latin typeface="Nunito" panose="020B0604020202020204" charset="0"/>
                <a:ea typeface="Calibri" panose="020F0502020204030204" pitchFamily="34" charset="0"/>
              </a:rPr>
              <a:t>	</a:t>
            </a:r>
            <a:r>
              <a:rPr lang="en-US" sz="1700" i="1" dirty="0">
                <a:solidFill>
                  <a:srgbClr val="000000"/>
                </a:solidFill>
                <a:effectLst/>
                <a:latin typeface="Nunito" panose="020B0604020202020204" charset="0"/>
                <a:ea typeface="Arial" panose="020B0604020202020204" pitchFamily="34" charset="0"/>
              </a:rPr>
              <a:t> 	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Biểu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đồ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tuần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tự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tìm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kiếm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câu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hỏi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2203" y="39414"/>
            <a:ext cx="2583502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schemeClr val="bg1"/>
                </a:solidFill>
                <a:latin typeface="Nunito" panose="020B0604020202020204" charset="0"/>
              </a:rPr>
              <a:t>4.6. Biểu đồ tuần tự</a:t>
            </a:r>
            <a:endParaRPr lang="en-US" b="1" dirty="0">
              <a:solidFill>
                <a:schemeClr val="bg1"/>
              </a:solidFill>
              <a:latin typeface="Nuni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59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3" grpId="0"/>
      <p:bldP spid="11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02644" y="359581"/>
            <a:ext cx="3498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Nunito" panose="020B0604020202020204" charset="0"/>
              </a:rPr>
              <a:t>g. </a:t>
            </a:r>
            <a:r>
              <a:rPr lang="en-US" sz="1600" b="1" i="1" dirty="0" err="1">
                <a:latin typeface="Nunito" panose="020B0604020202020204" charset="0"/>
              </a:rPr>
              <a:t>Biểu</a:t>
            </a:r>
            <a:r>
              <a:rPr lang="en-US" sz="1600" b="1" i="1" dirty="0">
                <a:latin typeface="Nunito" panose="020B0604020202020204" charset="0"/>
              </a:rPr>
              <a:t> </a:t>
            </a:r>
            <a:r>
              <a:rPr lang="en-US" sz="1600" b="1" i="1" dirty="0" err="1">
                <a:latin typeface="Nunito" panose="020B0604020202020204" charset="0"/>
              </a:rPr>
              <a:t>đồ</a:t>
            </a:r>
            <a:r>
              <a:rPr lang="en-US" sz="1600" b="1" i="1" dirty="0">
                <a:latin typeface="Nunito" panose="020B0604020202020204" charset="0"/>
              </a:rPr>
              <a:t> </a:t>
            </a:r>
            <a:r>
              <a:rPr lang="en-US" sz="1600" b="1" i="1" dirty="0" err="1">
                <a:latin typeface="Nunito" panose="020B0604020202020204" charset="0"/>
              </a:rPr>
              <a:t>tuần</a:t>
            </a:r>
            <a:r>
              <a:rPr lang="en-US" sz="1600" b="1" i="1" dirty="0">
                <a:latin typeface="Nunito" panose="020B0604020202020204" charset="0"/>
              </a:rPr>
              <a:t> </a:t>
            </a:r>
            <a:r>
              <a:rPr lang="en-US" sz="1600" b="1" i="1" dirty="0" err="1">
                <a:latin typeface="Nunito" panose="020B0604020202020204" charset="0"/>
              </a:rPr>
              <a:t>tự</a:t>
            </a:r>
            <a:r>
              <a:rPr lang="en-US" sz="1600" b="1" i="1" dirty="0">
                <a:latin typeface="Nunito" panose="020B0604020202020204" charset="0"/>
              </a:rPr>
              <a:t> </a:t>
            </a:r>
            <a:r>
              <a:rPr lang="en-US" sz="1600" b="1" i="1" dirty="0" err="1">
                <a:latin typeface="Nunito" panose="020B0604020202020204" charset="0"/>
              </a:rPr>
              <a:t>quản</a:t>
            </a:r>
            <a:r>
              <a:rPr lang="en-US" sz="1600" b="1" i="1" dirty="0">
                <a:latin typeface="Nunito" panose="020B0604020202020204" charset="0"/>
              </a:rPr>
              <a:t> </a:t>
            </a:r>
            <a:r>
              <a:rPr lang="en-US" sz="1600" b="1" i="1" dirty="0" err="1">
                <a:latin typeface="Nunito" panose="020B0604020202020204" charset="0"/>
              </a:rPr>
              <a:t>lý</a:t>
            </a:r>
            <a:r>
              <a:rPr lang="en-US" sz="1600" b="1" i="1" dirty="0">
                <a:latin typeface="Nunito" panose="020B0604020202020204" charset="0"/>
              </a:rPr>
              <a:t> </a:t>
            </a:r>
            <a:r>
              <a:rPr lang="en-US" sz="1600" b="1" i="1" dirty="0" err="1">
                <a:latin typeface="Nunito" panose="020B0604020202020204" charset="0"/>
              </a:rPr>
              <a:t>môn</a:t>
            </a:r>
            <a:r>
              <a:rPr lang="en-US" sz="1600" b="1" i="1" dirty="0">
                <a:latin typeface="Nunito" panose="020B0604020202020204" charset="0"/>
              </a:rPr>
              <a:t> </a:t>
            </a:r>
            <a:r>
              <a:rPr lang="en-US" sz="1600" b="1" i="1" dirty="0" err="1">
                <a:latin typeface="Nunito" panose="020B0604020202020204" charset="0"/>
              </a:rPr>
              <a:t>học</a:t>
            </a:r>
            <a:r>
              <a:rPr lang="en-US" sz="1600" b="1" i="1" dirty="0">
                <a:latin typeface="Nunito" panose="020B0604020202020204" charset="0"/>
              </a:rPr>
              <a:t>   </a:t>
            </a:r>
          </a:p>
        </p:txBody>
      </p:sp>
      <p:pic>
        <p:nvPicPr>
          <p:cNvPr id="15" name="Picture 14"/>
          <p:cNvPicPr/>
          <p:nvPr/>
        </p:nvPicPr>
        <p:blipFill>
          <a:blip r:embed="rId2"/>
          <a:stretch>
            <a:fillRect/>
          </a:stretch>
        </p:blipFill>
        <p:spPr>
          <a:xfrm>
            <a:off x="402774" y="877018"/>
            <a:ext cx="5064376" cy="227044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8116" y="3144095"/>
            <a:ext cx="4409862" cy="3520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1045"/>
              </a:spcAft>
              <a:tabLst>
                <a:tab pos="709295" algn="ctr"/>
                <a:tab pos="2110740" algn="ctr"/>
              </a:tabLst>
            </a:pPr>
            <a:r>
              <a:rPr lang="en-US" sz="1700" i="1" dirty="0">
                <a:solidFill>
                  <a:srgbClr val="000000"/>
                </a:solidFill>
                <a:effectLst/>
                <a:latin typeface="Nunito" panose="020B0604020202020204" charset="0"/>
                <a:ea typeface="Calibri" panose="020F0502020204030204" pitchFamily="34" charset="0"/>
              </a:rPr>
              <a:t>	</a:t>
            </a:r>
            <a:r>
              <a:rPr lang="en-US" sz="1700" i="1" dirty="0">
                <a:solidFill>
                  <a:srgbClr val="000000"/>
                </a:solidFill>
                <a:effectLst/>
                <a:latin typeface="Nunito" panose="020B0604020202020204" charset="0"/>
                <a:ea typeface="Arial" panose="020B0604020202020204" pitchFamily="34" charset="0"/>
              </a:rPr>
              <a:t> 	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Biểu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đồ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tuần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tự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thêm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mới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môn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học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 </a:t>
            </a:r>
          </a:p>
        </p:txBody>
      </p:sp>
      <p:pic>
        <p:nvPicPr>
          <p:cNvPr id="16" name="Picture 15"/>
          <p:cNvPicPr/>
          <p:nvPr/>
        </p:nvPicPr>
        <p:blipFill>
          <a:blip r:embed="rId3"/>
          <a:stretch>
            <a:fillRect/>
          </a:stretch>
        </p:blipFill>
        <p:spPr>
          <a:xfrm>
            <a:off x="6493443" y="878700"/>
            <a:ext cx="5095374" cy="226707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93443" y="3144095"/>
            <a:ext cx="4424288" cy="3520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595"/>
              </a:spcAft>
              <a:tabLst>
                <a:tab pos="709295" algn="ctr"/>
                <a:tab pos="2112645" algn="ctr"/>
              </a:tabLst>
            </a:pPr>
            <a:r>
              <a:rPr lang="en-US" sz="1700" i="1" dirty="0">
                <a:solidFill>
                  <a:srgbClr val="000000"/>
                </a:solidFill>
                <a:effectLst/>
                <a:latin typeface="Nunito" panose="020B0604020202020204" charset="0"/>
                <a:ea typeface="Calibri" panose="020F0502020204030204" pitchFamily="34" charset="0"/>
              </a:rPr>
              <a:t>	</a:t>
            </a:r>
            <a:r>
              <a:rPr lang="en-US" sz="1700" i="1" dirty="0">
                <a:solidFill>
                  <a:srgbClr val="000000"/>
                </a:solidFill>
                <a:effectLst/>
                <a:latin typeface="Nunito" panose="020B0604020202020204" charset="0"/>
                <a:ea typeface="Arial" panose="020B0604020202020204" pitchFamily="34" charset="0"/>
              </a:rPr>
              <a:t>	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Biểu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đồ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tuần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tự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chỉnh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sửa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môn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học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 </a:t>
            </a:r>
          </a:p>
        </p:txBody>
      </p:sp>
      <p:pic>
        <p:nvPicPr>
          <p:cNvPr id="17" name="Picture 16"/>
          <p:cNvPicPr/>
          <p:nvPr/>
        </p:nvPicPr>
        <p:blipFill>
          <a:blip r:embed="rId4"/>
          <a:stretch>
            <a:fillRect/>
          </a:stretch>
        </p:blipFill>
        <p:spPr>
          <a:xfrm>
            <a:off x="402774" y="3636288"/>
            <a:ext cx="5064376" cy="28330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78097" y="6469304"/>
            <a:ext cx="3177473" cy="3520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1045"/>
              </a:spcAft>
              <a:tabLst>
                <a:tab pos="709295" algn="ctr"/>
                <a:tab pos="1914525" algn="ctr"/>
              </a:tabLst>
            </a:pPr>
            <a:r>
              <a:rPr lang="en-US" sz="1700" i="1" dirty="0">
                <a:solidFill>
                  <a:srgbClr val="000000"/>
                </a:solidFill>
                <a:effectLst/>
                <a:latin typeface="Nunito" panose="020B0604020202020204" charset="0"/>
                <a:ea typeface="Arial" panose="020B0604020202020204" pitchFamily="34" charset="0"/>
              </a:rPr>
              <a:t> 	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Biểu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đồ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tuần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tự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xóa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môn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học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 </a:t>
            </a:r>
          </a:p>
        </p:txBody>
      </p:sp>
      <p:pic>
        <p:nvPicPr>
          <p:cNvPr id="20" name="Picture 19"/>
          <p:cNvPicPr/>
          <p:nvPr/>
        </p:nvPicPr>
        <p:blipFill>
          <a:blip r:embed="rId5"/>
          <a:stretch>
            <a:fillRect/>
          </a:stretch>
        </p:blipFill>
        <p:spPr>
          <a:xfrm>
            <a:off x="6493443" y="3615733"/>
            <a:ext cx="5095374" cy="215011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247209" y="5850184"/>
            <a:ext cx="3587842" cy="3520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590"/>
              </a:spcAft>
              <a:tabLst>
                <a:tab pos="709295" algn="ctr"/>
                <a:tab pos="2091055" algn="ctr"/>
              </a:tabLst>
            </a:pPr>
            <a:r>
              <a:rPr lang="en-US" sz="1700" i="1" dirty="0">
                <a:solidFill>
                  <a:srgbClr val="000000"/>
                </a:solidFill>
                <a:effectLst/>
                <a:latin typeface="Nunito" panose="020B0604020202020204" charset="0"/>
                <a:ea typeface="Calibri" panose="020F0502020204030204" pitchFamily="34" charset="0"/>
              </a:rPr>
              <a:t>	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Biểu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đồ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tuần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tự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tìm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kiếm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môn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học</a:t>
            </a:r>
            <a:r>
              <a:rPr lang="en-US" sz="17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2203" y="39414"/>
            <a:ext cx="2583502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schemeClr val="bg1"/>
                </a:solidFill>
                <a:latin typeface="Nunito" panose="020B0604020202020204" charset="0"/>
              </a:rPr>
              <a:t>4.6. Biểu đồ tuần tự</a:t>
            </a:r>
            <a:endParaRPr lang="en-US" b="1" dirty="0">
              <a:solidFill>
                <a:schemeClr val="bg1"/>
              </a:solidFill>
              <a:latin typeface="Nuni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0346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5" name="Google Shape;555;p44"/>
          <p:cNvGrpSpPr/>
          <p:nvPr/>
        </p:nvGrpSpPr>
        <p:grpSpPr>
          <a:xfrm>
            <a:off x="428968" y="353074"/>
            <a:ext cx="10841232" cy="6280195"/>
            <a:chOff x="1036251" y="238127"/>
            <a:chExt cx="3847505" cy="1888102"/>
          </a:xfrm>
        </p:grpSpPr>
        <p:sp>
          <p:nvSpPr>
            <p:cNvPr id="556" name="Google Shape;556;p44"/>
            <p:cNvSpPr/>
            <p:nvPr/>
          </p:nvSpPr>
          <p:spPr>
            <a:xfrm>
              <a:off x="1036251" y="526329"/>
              <a:ext cx="3847505" cy="1599900"/>
            </a:xfrm>
            <a:custGeom>
              <a:avLst/>
              <a:gdLst/>
              <a:ahLst/>
              <a:cxnLst/>
              <a:rect l="l" t="t" r="r" b="b"/>
              <a:pathLst>
                <a:path w="120602" h="52131" extrusionOk="0">
                  <a:moveTo>
                    <a:pt x="0" y="1"/>
                  </a:moveTo>
                  <a:lnTo>
                    <a:pt x="0" y="49747"/>
                  </a:lnTo>
                  <a:cubicBezTo>
                    <a:pt x="0" y="51064"/>
                    <a:pt x="1066" y="52130"/>
                    <a:pt x="2383" y="52130"/>
                  </a:cubicBezTo>
                  <a:lnTo>
                    <a:pt x="118219" y="52130"/>
                  </a:lnTo>
                  <a:cubicBezTo>
                    <a:pt x="119535" y="52130"/>
                    <a:pt x="120602" y="51064"/>
                    <a:pt x="120602" y="49747"/>
                  </a:cubicBezTo>
                  <a:lnTo>
                    <a:pt x="1206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1700" kern="0">
                <a:solidFill>
                  <a:sysClr val="windowText" lastClr="000000"/>
                </a:solidFill>
                <a:latin typeface="Nunito" panose="020B0604020202020204" charset="0"/>
              </a:endParaRPr>
            </a:p>
          </p:txBody>
        </p:sp>
        <p:sp>
          <p:nvSpPr>
            <p:cNvPr id="557" name="Google Shape;557;p44"/>
            <p:cNvSpPr/>
            <p:nvPr/>
          </p:nvSpPr>
          <p:spPr>
            <a:xfrm>
              <a:off x="1036251" y="238127"/>
              <a:ext cx="3847505" cy="288225"/>
            </a:xfrm>
            <a:custGeom>
              <a:avLst/>
              <a:gdLst/>
              <a:ahLst/>
              <a:cxnLst/>
              <a:rect l="l" t="t" r="r" b="b"/>
              <a:pathLst>
                <a:path w="120602" h="11529" extrusionOk="0">
                  <a:moveTo>
                    <a:pt x="2383" y="0"/>
                  </a:moveTo>
                  <a:cubicBezTo>
                    <a:pt x="1066" y="0"/>
                    <a:pt x="0" y="1066"/>
                    <a:pt x="0" y="2383"/>
                  </a:cubicBezTo>
                  <a:lnTo>
                    <a:pt x="0" y="11529"/>
                  </a:lnTo>
                  <a:lnTo>
                    <a:pt x="120602" y="11529"/>
                  </a:lnTo>
                  <a:lnTo>
                    <a:pt x="120602" y="2383"/>
                  </a:lnTo>
                  <a:cubicBezTo>
                    <a:pt x="120602" y="1066"/>
                    <a:pt x="119535" y="0"/>
                    <a:pt x="118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1700" kern="0">
                <a:solidFill>
                  <a:sysClr val="windowText" lastClr="000000"/>
                </a:solidFill>
                <a:latin typeface="Nunito" panose="020B0604020202020204" charset="0"/>
              </a:endParaRPr>
            </a:p>
          </p:txBody>
        </p:sp>
        <p:sp>
          <p:nvSpPr>
            <p:cNvPr id="558" name="Google Shape;558;p44"/>
            <p:cNvSpPr/>
            <p:nvPr/>
          </p:nvSpPr>
          <p:spPr>
            <a:xfrm>
              <a:off x="1547700" y="332250"/>
              <a:ext cx="99575" cy="99975"/>
            </a:xfrm>
            <a:custGeom>
              <a:avLst/>
              <a:gdLst/>
              <a:ahLst/>
              <a:cxnLst/>
              <a:rect l="l" t="t" r="r" b="b"/>
              <a:pathLst>
                <a:path w="3983" h="3999" extrusionOk="0">
                  <a:moveTo>
                    <a:pt x="2000" y="0"/>
                  </a:moveTo>
                  <a:cubicBezTo>
                    <a:pt x="884" y="0"/>
                    <a:pt x="0" y="900"/>
                    <a:pt x="0" y="1999"/>
                  </a:cubicBezTo>
                  <a:cubicBezTo>
                    <a:pt x="0" y="3099"/>
                    <a:pt x="884" y="3999"/>
                    <a:pt x="2000" y="3999"/>
                  </a:cubicBezTo>
                  <a:cubicBezTo>
                    <a:pt x="3099" y="3999"/>
                    <a:pt x="3983" y="3099"/>
                    <a:pt x="3983" y="1999"/>
                  </a:cubicBezTo>
                  <a:cubicBezTo>
                    <a:pt x="3983" y="900"/>
                    <a:pt x="3099" y="0"/>
                    <a:pt x="2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1700" kern="0">
                <a:solidFill>
                  <a:sysClr val="windowText" lastClr="000000"/>
                </a:solidFill>
                <a:latin typeface="Nunito" panose="020B0604020202020204" charset="0"/>
              </a:endParaRPr>
            </a:p>
          </p:txBody>
        </p:sp>
        <p:sp>
          <p:nvSpPr>
            <p:cNvPr id="559" name="Google Shape;559;p44"/>
            <p:cNvSpPr/>
            <p:nvPr/>
          </p:nvSpPr>
          <p:spPr>
            <a:xfrm>
              <a:off x="1388200" y="332250"/>
              <a:ext cx="99975" cy="99975"/>
            </a:xfrm>
            <a:custGeom>
              <a:avLst/>
              <a:gdLst/>
              <a:ahLst/>
              <a:cxnLst/>
              <a:rect l="l" t="t" r="r" b="b"/>
              <a:pathLst>
                <a:path w="3999" h="3999" extrusionOk="0">
                  <a:moveTo>
                    <a:pt x="1999" y="0"/>
                  </a:moveTo>
                  <a:cubicBezTo>
                    <a:pt x="900" y="0"/>
                    <a:pt x="0" y="900"/>
                    <a:pt x="0" y="1999"/>
                  </a:cubicBezTo>
                  <a:cubicBezTo>
                    <a:pt x="0" y="3099"/>
                    <a:pt x="900" y="3999"/>
                    <a:pt x="1999" y="3999"/>
                  </a:cubicBezTo>
                  <a:cubicBezTo>
                    <a:pt x="3099" y="3999"/>
                    <a:pt x="3999" y="3099"/>
                    <a:pt x="3999" y="1999"/>
                  </a:cubicBezTo>
                  <a:cubicBezTo>
                    <a:pt x="3999" y="900"/>
                    <a:pt x="3099" y="0"/>
                    <a:pt x="19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1700" kern="0">
                <a:solidFill>
                  <a:sysClr val="windowText" lastClr="000000"/>
                </a:solidFill>
                <a:latin typeface="Nunito" panose="020B0604020202020204" charset="0"/>
              </a:endParaRPr>
            </a:p>
          </p:txBody>
        </p:sp>
        <p:sp>
          <p:nvSpPr>
            <p:cNvPr id="560" name="Google Shape;560;p44"/>
            <p:cNvSpPr/>
            <p:nvPr/>
          </p:nvSpPr>
          <p:spPr>
            <a:xfrm>
              <a:off x="1229100" y="332250"/>
              <a:ext cx="99975" cy="99975"/>
            </a:xfrm>
            <a:custGeom>
              <a:avLst/>
              <a:gdLst/>
              <a:ahLst/>
              <a:cxnLst/>
              <a:rect l="l" t="t" r="r" b="b"/>
              <a:pathLst>
                <a:path w="3999" h="3999" extrusionOk="0">
                  <a:moveTo>
                    <a:pt x="1999" y="0"/>
                  </a:moveTo>
                  <a:cubicBezTo>
                    <a:pt x="900" y="0"/>
                    <a:pt x="0" y="900"/>
                    <a:pt x="0" y="1999"/>
                  </a:cubicBezTo>
                  <a:cubicBezTo>
                    <a:pt x="0" y="3099"/>
                    <a:pt x="900" y="3999"/>
                    <a:pt x="1999" y="3999"/>
                  </a:cubicBezTo>
                  <a:cubicBezTo>
                    <a:pt x="3099" y="3999"/>
                    <a:pt x="3999" y="3099"/>
                    <a:pt x="3999" y="1999"/>
                  </a:cubicBezTo>
                  <a:cubicBezTo>
                    <a:pt x="3999" y="900"/>
                    <a:pt x="3099" y="0"/>
                    <a:pt x="1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1700" kern="0">
                <a:solidFill>
                  <a:sysClr val="windowText" lastClr="000000"/>
                </a:solidFill>
                <a:latin typeface="Nunito" panose="020B0604020202020204" charset="0"/>
              </a:endParaRPr>
            </a:p>
          </p:txBody>
        </p:sp>
      </p:grpSp>
      <p:sp>
        <p:nvSpPr>
          <p:cNvPr id="11" name="Google Shape;2590;p30"/>
          <p:cNvSpPr/>
          <p:nvPr/>
        </p:nvSpPr>
        <p:spPr>
          <a:xfrm>
            <a:off x="1065057" y="3782093"/>
            <a:ext cx="10131603" cy="90347"/>
          </a:xfrm>
          <a:custGeom>
            <a:avLst/>
            <a:gdLst/>
            <a:ahLst/>
            <a:cxnLst/>
            <a:rect l="l" t="t" r="r" b="b"/>
            <a:pathLst>
              <a:path w="248730" h="2218" extrusionOk="0">
                <a:moveTo>
                  <a:pt x="0" y="1"/>
                </a:moveTo>
                <a:lnTo>
                  <a:pt x="0" y="2218"/>
                </a:lnTo>
                <a:lnTo>
                  <a:pt x="248729" y="2218"/>
                </a:lnTo>
                <a:lnTo>
                  <a:pt x="248729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12" name="Google Shape;2591;p30"/>
          <p:cNvSpPr/>
          <p:nvPr/>
        </p:nvSpPr>
        <p:spPr>
          <a:xfrm>
            <a:off x="884445" y="3722786"/>
            <a:ext cx="210306" cy="211569"/>
          </a:xfrm>
          <a:custGeom>
            <a:avLst/>
            <a:gdLst/>
            <a:ahLst/>
            <a:cxnLst/>
            <a:rect l="l" t="t" r="r" b="b"/>
            <a:pathLst>
              <a:path w="5163" h="5194" extrusionOk="0">
                <a:moveTo>
                  <a:pt x="2566" y="0"/>
                </a:moveTo>
                <a:cubicBezTo>
                  <a:pt x="1141" y="0"/>
                  <a:pt x="1" y="1172"/>
                  <a:pt x="1" y="2597"/>
                </a:cubicBezTo>
                <a:cubicBezTo>
                  <a:pt x="1" y="4022"/>
                  <a:pt x="1141" y="5194"/>
                  <a:pt x="2566" y="5194"/>
                </a:cubicBezTo>
                <a:cubicBezTo>
                  <a:pt x="4023" y="5194"/>
                  <a:pt x="5163" y="4022"/>
                  <a:pt x="5163" y="2597"/>
                </a:cubicBezTo>
                <a:cubicBezTo>
                  <a:pt x="5163" y="1172"/>
                  <a:pt x="4023" y="0"/>
                  <a:pt x="2566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13" name="Google Shape;2592;p30"/>
          <p:cNvSpPr/>
          <p:nvPr/>
        </p:nvSpPr>
        <p:spPr>
          <a:xfrm>
            <a:off x="11097270" y="3722786"/>
            <a:ext cx="210306" cy="211569"/>
          </a:xfrm>
          <a:custGeom>
            <a:avLst/>
            <a:gdLst/>
            <a:ahLst/>
            <a:cxnLst/>
            <a:rect l="l" t="t" r="r" b="b"/>
            <a:pathLst>
              <a:path w="5163" h="5194" extrusionOk="0">
                <a:moveTo>
                  <a:pt x="2598" y="0"/>
                </a:moveTo>
                <a:cubicBezTo>
                  <a:pt x="1141" y="0"/>
                  <a:pt x="1" y="1172"/>
                  <a:pt x="1" y="2597"/>
                </a:cubicBezTo>
                <a:cubicBezTo>
                  <a:pt x="1" y="4022"/>
                  <a:pt x="1141" y="5194"/>
                  <a:pt x="2598" y="5194"/>
                </a:cubicBezTo>
                <a:cubicBezTo>
                  <a:pt x="4023" y="5194"/>
                  <a:pt x="5163" y="4022"/>
                  <a:pt x="5163" y="2597"/>
                </a:cubicBezTo>
                <a:cubicBezTo>
                  <a:pt x="5163" y="1172"/>
                  <a:pt x="4023" y="0"/>
                  <a:pt x="2598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14" name="Google Shape;2593;p30"/>
          <p:cNvSpPr/>
          <p:nvPr/>
        </p:nvSpPr>
        <p:spPr>
          <a:xfrm>
            <a:off x="2086730" y="3694395"/>
            <a:ext cx="267048" cy="267048"/>
          </a:xfrm>
          <a:custGeom>
            <a:avLst/>
            <a:gdLst/>
            <a:ahLst/>
            <a:cxnLst/>
            <a:rect l="l" t="t" r="r" b="b"/>
            <a:pathLst>
              <a:path w="6556" h="6556" extrusionOk="0">
                <a:moveTo>
                  <a:pt x="3294" y="0"/>
                </a:moveTo>
                <a:cubicBezTo>
                  <a:pt x="1489" y="0"/>
                  <a:pt x="0" y="1489"/>
                  <a:pt x="0" y="3294"/>
                </a:cubicBezTo>
                <a:cubicBezTo>
                  <a:pt x="0" y="5099"/>
                  <a:pt x="1489" y="6556"/>
                  <a:pt x="3294" y="6556"/>
                </a:cubicBezTo>
                <a:cubicBezTo>
                  <a:pt x="5099" y="6556"/>
                  <a:pt x="6556" y="5099"/>
                  <a:pt x="6556" y="3294"/>
                </a:cubicBezTo>
                <a:cubicBezTo>
                  <a:pt x="6556" y="1489"/>
                  <a:pt x="5099" y="0"/>
                  <a:pt x="32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15" name="Google Shape;2594;p30"/>
          <p:cNvSpPr/>
          <p:nvPr/>
        </p:nvSpPr>
        <p:spPr>
          <a:xfrm>
            <a:off x="2100905" y="3722134"/>
            <a:ext cx="238697" cy="212343"/>
          </a:xfrm>
          <a:custGeom>
            <a:avLst/>
            <a:gdLst/>
            <a:ahLst/>
            <a:cxnLst/>
            <a:rect l="l" t="t" r="r" b="b"/>
            <a:pathLst>
              <a:path w="5860" h="5213" extrusionOk="0">
                <a:moveTo>
                  <a:pt x="2957" y="1"/>
                </a:moveTo>
                <a:cubicBezTo>
                  <a:pt x="2680" y="1"/>
                  <a:pt x="2399" y="47"/>
                  <a:pt x="2123" y="143"/>
                </a:cubicBezTo>
                <a:cubicBezTo>
                  <a:pt x="761" y="586"/>
                  <a:pt x="1" y="2043"/>
                  <a:pt x="476" y="3436"/>
                </a:cubicBezTo>
                <a:cubicBezTo>
                  <a:pt x="831" y="4528"/>
                  <a:pt x="1859" y="5213"/>
                  <a:pt x="2954" y="5213"/>
                </a:cubicBezTo>
                <a:cubicBezTo>
                  <a:pt x="3224" y="5213"/>
                  <a:pt x="3499" y="5171"/>
                  <a:pt x="3769" y="5083"/>
                </a:cubicBezTo>
                <a:cubicBezTo>
                  <a:pt x="5131" y="4640"/>
                  <a:pt x="5859" y="3151"/>
                  <a:pt x="5416" y="1790"/>
                </a:cubicBezTo>
                <a:cubicBezTo>
                  <a:pt x="5063" y="704"/>
                  <a:pt x="4045" y="1"/>
                  <a:pt x="2957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16" name="Google Shape;2595;p30"/>
          <p:cNvSpPr/>
          <p:nvPr/>
        </p:nvSpPr>
        <p:spPr>
          <a:xfrm>
            <a:off x="2107382" y="3760179"/>
            <a:ext cx="216742" cy="174257"/>
          </a:xfrm>
          <a:custGeom>
            <a:avLst/>
            <a:gdLst/>
            <a:ahLst/>
            <a:cxnLst/>
            <a:rect l="l" t="t" r="r" b="b"/>
            <a:pathLst>
              <a:path w="5321" h="4278" extrusionOk="0">
                <a:moveTo>
                  <a:pt x="760" y="1"/>
                </a:moveTo>
                <a:cubicBezTo>
                  <a:pt x="190" y="729"/>
                  <a:pt x="0" y="1711"/>
                  <a:pt x="380" y="2629"/>
                </a:cubicBezTo>
                <a:cubicBezTo>
                  <a:pt x="789" y="3663"/>
                  <a:pt x="1745" y="4277"/>
                  <a:pt x="2778" y="4277"/>
                </a:cubicBezTo>
                <a:cubicBezTo>
                  <a:pt x="3106" y="4277"/>
                  <a:pt x="3441" y="4215"/>
                  <a:pt x="3769" y="4086"/>
                </a:cubicBezTo>
                <a:cubicBezTo>
                  <a:pt x="4560" y="3769"/>
                  <a:pt x="5130" y="3104"/>
                  <a:pt x="5320" y="2312"/>
                </a:cubicBezTo>
                <a:lnTo>
                  <a:pt x="5320" y="2312"/>
                </a:lnTo>
                <a:cubicBezTo>
                  <a:pt x="5035" y="2629"/>
                  <a:pt x="4687" y="2914"/>
                  <a:pt x="4275" y="3072"/>
                </a:cubicBezTo>
                <a:cubicBezTo>
                  <a:pt x="3954" y="3203"/>
                  <a:pt x="3622" y="3264"/>
                  <a:pt x="3295" y="3264"/>
                </a:cubicBezTo>
                <a:cubicBezTo>
                  <a:pt x="2268" y="3264"/>
                  <a:pt x="1295" y="2656"/>
                  <a:pt x="887" y="1647"/>
                </a:cubicBezTo>
                <a:cubicBezTo>
                  <a:pt x="665" y="1109"/>
                  <a:pt x="633" y="539"/>
                  <a:pt x="760" y="1"/>
                </a:cubicBez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17" name="Google Shape;2596;p30"/>
          <p:cNvSpPr/>
          <p:nvPr/>
        </p:nvSpPr>
        <p:spPr>
          <a:xfrm>
            <a:off x="1379803" y="1716873"/>
            <a:ext cx="1678336" cy="1928560"/>
          </a:xfrm>
          <a:custGeom>
            <a:avLst/>
            <a:gdLst/>
            <a:ahLst/>
            <a:cxnLst/>
            <a:rect l="l" t="t" r="r" b="b"/>
            <a:pathLst>
              <a:path w="41203" h="47346" extrusionOk="0">
                <a:moveTo>
                  <a:pt x="20617" y="0"/>
                </a:moveTo>
                <a:cubicBezTo>
                  <a:pt x="9216" y="0"/>
                  <a:pt x="1" y="9216"/>
                  <a:pt x="1" y="20585"/>
                </a:cubicBezTo>
                <a:cubicBezTo>
                  <a:pt x="1" y="30687"/>
                  <a:pt x="7253" y="39079"/>
                  <a:pt x="16849" y="40853"/>
                </a:cubicBezTo>
                <a:lnTo>
                  <a:pt x="20617" y="47345"/>
                </a:lnTo>
                <a:lnTo>
                  <a:pt x="24354" y="40853"/>
                </a:lnTo>
                <a:cubicBezTo>
                  <a:pt x="33950" y="39079"/>
                  <a:pt x="41202" y="30687"/>
                  <a:pt x="41202" y="20585"/>
                </a:cubicBezTo>
                <a:cubicBezTo>
                  <a:pt x="41202" y="9216"/>
                  <a:pt x="31986" y="0"/>
                  <a:pt x="20617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18" name="Google Shape;2597;p30"/>
          <p:cNvSpPr/>
          <p:nvPr/>
        </p:nvSpPr>
        <p:spPr>
          <a:xfrm>
            <a:off x="1550109" y="1887138"/>
            <a:ext cx="1337723" cy="1337764"/>
          </a:xfrm>
          <a:custGeom>
            <a:avLst/>
            <a:gdLst/>
            <a:ahLst/>
            <a:cxnLst/>
            <a:rect l="l" t="t" r="r" b="b"/>
            <a:pathLst>
              <a:path w="32841" h="32842" extrusionOk="0">
                <a:moveTo>
                  <a:pt x="16436" y="0"/>
                </a:moveTo>
                <a:cubicBezTo>
                  <a:pt x="7347" y="0"/>
                  <a:pt x="0" y="7348"/>
                  <a:pt x="0" y="16405"/>
                </a:cubicBezTo>
                <a:cubicBezTo>
                  <a:pt x="0" y="25462"/>
                  <a:pt x="7347" y="32841"/>
                  <a:pt x="16436" y="32841"/>
                </a:cubicBezTo>
                <a:cubicBezTo>
                  <a:pt x="25494" y="32841"/>
                  <a:pt x="32841" y="25462"/>
                  <a:pt x="32841" y="16405"/>
                </a:cubicBezTo>
                <a:cubicBezTo>
                  <a:pt x="32841" y="7348"/>
                  <a:pt x="25494" y="0"/>
                  <a:pt x="16436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19" name="Google Shape;2598;p30"/>
          <p:cNvSpPr/>
          <p:nvPr/>
        </p:nvSpPr>
        <p:spPr>
          <a:xfrm>
            <a:off x="6353995" y="1716873"/>
            <a:ext cx="1678336" cy="1928560"/>
          </a:xfrm>
          <a:custGeom>
            <a:avLst/>
            <a:gdLst/>
            <a:ahLst/>
            <a:cxnLst/>
            <a:rect l="l" t="t" r="r" b="b"/>
            <a:pathLst>
              <a:path w="41203" h="47346" extrusionOk="0">
                <a:moveTo>
                  <a:pt x="20617" y="0"/>
                </a:moveTo>
                <a:cubicBezTo>
                  <a:pt x="9216" y="0"/>
                  <a:pt x="1" y="9216"/>
                  <a:pt x="1" y="20585"/>
                </a:cubicBezTo>
                <a:cubicBezTo>
                  <a:pt x="1" y="30687"/>
                  <a:pt x="7253" y="39079"/>
                  <a:pt x="16849" y="40853"/>
                </a:cubicBezTo>
                <a:lnTo>
                  <a:pt x="20617" y="47345"/>
                </a:lnTo>
                <a:lnTo>
                  <a:pt x="24354" y="40853"/>
                </a:lnTo>
                <a:cubicBezTo>
                  <a:pt x="33950" y="39079"/>
                  <a:pt x="41202" y="30687"/>
                  <a:pt x="41202" y="20585"/>
                </a:cubicBezTo>
                <a:cubicBezTo>
                  <a:pt x="41202" y="9216"/>
                  <a:pt x="31986" y="0"/>
                  <a:pt x="20617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20" name="Google Shape;2599;p30"/>
          <p:cNvSpPr/>
          <p:nvPr/>
        </p:nvSpPr>
        <p:spPr>
          <a:xfrm>
            <a:off x="6524260" y="1887138"/>
            <a:ext cx="1337764" cy="1337764"/>
          </a:xfrm>
          <a:custGeom>
            <a:avLst/>
            <a:gdLst/>
            <a:ahLst/>
            <a:cxnLst/>
            <a:rect l="l" t="t" r="r" b="b"/>
            <a:pathLst>
              <a:path w="32842" h="32842" extrusionOk="0">
                <a:moveTo>
                  <a:pt x="16437" y="0"/>
                </a:moveTo>
                <a:cubicBezTo>
                  <a:pt x="7348" y="0"/>
                  <a:pt x="1" y="7348"/>
                  <a:pt x="1" y="16405"/>
                </a:cubicBezTo>
                <a:cubicBezTo>
                  <a:pt x="1" y="25462"/>
                  <a:pt x="7348" y="32841"/>
                  <a:pt x="16437" y="32841"/>
                </a:cubicBezTo>
                <a:cubicBezTo>
                  <a:pt x="25495" y="32841"/>
                  <a:pt x="32842" y="25462"/>
                  <a:pt x="32842" y="16405"/>
                </a:cubicBezTo>
                <a:cubicBezTo>
                  <a:pt x="32842" y="7348"/>
                  <a:pt x="25495" y="0"/>
                  <a:pt x="164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21" name="Google Shape;2600;p30"/>
          <p:cNvSpPr/>
          <p:nvPr/>
        </p:nvSpPr>
        <p:spPr>
          <a:xfrm>
            <a:off x="8842395" y="4074925"/>
            <a:ext cx="1678295" cy="1929864"/>
          </a:xfrm>
          <a:custGeom>
            <a:avLst/>
            <a:gdLst/>
            <a:ahLst/>
            <a:cxnLst/>
            <a:rect l="l" t="t" r="r" b="b"/>
            <a:pathLst>
              <a:path w="41202" h="47378" extrusionOk="0">
                <a:moveTo>
                  <a:pt x="20585" y="1"/>
                </a:moveTo>
                <a:lnTo>
                  <a:pt x="16848" y="6493"/>
                </a:lnTo>
                <a:cubicBezTo>
                  <a:pt x="7252" y="8266"/>
                  <a:pt x="0" y="16659"/>
                  <a:pt x="0" y="26761"/>
                </a:cubicBezTo>
                <a:cubicBezTo>
                  <a:pt x="0" y="38130"/>
                  <a:pt x="9216" y="47377"/>
                  <a:pt x="20585" y="47377"/>
                </a:cubicBezTo>
                <a:cubicBezTo>
                  <a:pt x="31954" y="47377"/>
                  <a:pt x="41202" y="38130"/>
                  <a:pt x="41202" y="26761"/>
                </a:cubicBezTo>
                <a:cubicBezTo>
                  <a:pt x="41202" y="16659"/>
                  <a:pt x="33918" y="8266"/>
                  <a:pt x="24354" y="6493"/>
                </a:cubicBezTo>
                <a:lnTo>
                  <a:pt x="20585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22" name="Google Shape;2601;p30"/>
          <p:cNvSpPr/>
          <p:nvPr/>
        </p:nvSpPr>
        <p:spPr>
          <a:xfrm>
            <a:off x="9012660" y="4496760"/>
            <a:ext cx="1336461" cy="1336461"/>
          </a:xfrm>
          <a:custGeom>
            <a:avLst/>
            <a:gdLst/>
            <a:ahLst/>
            <a:cxnLst/>
            <a:rect l="l" t="t" r="r" b="b"/>
            <a:pathLst>
              <a:path w="32810" h="32810" extrusionOk="0">
                <a:moveTo>
                  <a:pt x="16405" y="1"/>
                </a:moveTo>
                <a:cubicBezTo>
                  <a:pt x="7348" y="1"/>
                  <a:pt x="1" y="7348"/>
                  <a:pt x="1" y="16405"/>
                </a:cubicBezTo>
                <a:cubicBezTo>
                  <a:pt x="1" y="25462"/>
                  <a:pt x="7348" y="32810"/>
                  <a:pt x="16405" y="32810"/>
                </a:cubicBezTo>
                <a:cubicBezTo>
                  <a:pt x="25463" y="32810"/>
                  <a:pt x="32810" y="25462"/>
                  <a:pt x="32810" y="16405"/>
                </a:cubicBezTo>
                <a:cubicBezTo>
                  <a:pt x="32810" y="7348"/>
                  <a:pt x="25463" y="1"/>
                  <a:pt x="16405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23" name="Google Shape;2602;p30"/>
          <p:cNvSpPr/>
          <p:nvPr/>
        </p:nvSpPr>
        <p:spPr>
          <a:xfrm>
            <a:off x="3868203" y="4074925"/>
            <a:ext cx="1679598" cy="1929864"/>
          </a:xfrm>
          <a:custGeom>
            <a:avLst/>
            <a:gdLst/>
            <a:ahLst/>
            <a:cxnLst/>
            <a:rect l="l" t="t" r="r" b="b"/>
            <a:pathLst>
              <a:path w="41234" h="47378" extrusionOk="0">
                <a:moveTo>
                  <a:pt x="20617" y="1"/>
                </a:moveTo>
                <a:lnTo>
                  <a:pt x="16848" y="6493"/>
                </a:lnTo>
                <a:cubicBezTo>
                  <a:pt x="7284" y="8266"/>
                  <a:pt x="0" y="16659"/>
                  <a:pt x="0" y="26761"/>
                </a:cubicBezTo>
                <a:cubicBezTo>
                  <a:pt x="0" y="38130"/>
                  <a:pt x="9248" y="47377"/>
                  <a:pt x="20617" y="47377"/>
                </a:cubicBezTo>
                <a:cubicBezTo>
                  <a:pt x="31986" y="47377"/>
                  <a:pt x="41233" y="38130"/>
                  <a:pt x="41233" y="26761"/>
                </a:cubicBezTo>
                <a:cubicBezTo>
                  <a:pt x="41233" y="16659"/>
                  <a:pt x="33950" y="8266"/>
                  <a:pt x="24354" y="6493"/>
                </a:cubicBezTo>
                <a:lnTo>
                  <a:pt x="20617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24" name="Google Shape;2603;p30"/>
          <p:cNvSpPr/>
          <p:nvPr/>
        </p:nvSpPr>
        <p:spPr>
          <a:xfrm>
            <a:off x="4039771" y="4496760"/>
            <a:ext cx="1336461" cy="1336461"/>
          </a:xfrm>
          <a:custGeom>
            <a:avLst/>
            <a:gdLst/>
            <a:ahLst/>
            <a:cxnLst/>
            <a:rect l="l" t="t" r="r" b="b"/>
            <a:pathLst>
              <a:path w="32810" h="32810" extrusionOk="0">
                <a:moveTo>
                  <a:pt x="16405" y="1"/>
                </a:moveTo>
                <a:cubicBezTo>
                  <a:pt x="7348" y="1"/>
                  <a:pt x="0" y="7348"/>
                  <a:pt x="0" y="16405"/>
                </a:cubicBezTo>
                <a:cubicBezTo>
                  <a:pt x="0" y="25462"/>
                  <a:pt x="7348" y="32810"/>
                  <a:pt x="16405" y="32810"/>
                </a:cubicBezTo>
                <a:cubicBezTo>
                  <a:pt x="25462" y="32810"/>
                  <a:pt x="32809" y="25462"/>
                  <a:pt x="32809" y="16405"/>
                </a:cubicBezTo>
                <a:cubicBezTo>
                  <a:pt x="32809" y="7348"/>
                  <a:pt x="25462" y="1"/>
                  <a:pt x="1640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25" name="Google Shape;2604;p30"/>
          <p:cNvSpPr/>
          <p:nvPr/>
        </p:nvSpPr>
        <p:spPr>
          <a:xfrm>
            <a:off x="2161557" y="4074925"/>
            <a:ext cx="94175" cy="95520"/>
          </a:xfrm>
          <a:custGeom>
            <a:avLst/>
            <a:gdLst/>
            <a:ahLst/>
            <a:cxnLst/>
            <a:rect l="l" t="t" r="r" b="b"/>
            <a:pathLst>
              <a:path w="2312" h="2345" extrusionOk="0">
                <a:moveTo>
                  <a:pt x="1172" y="1"/>
                </a:moveTo>
                <a:cubicBezTo>
                  <a:pt x="507" y="1"/>
                  <a:pt x="0" y="539"/>
                  <a:pt x="0" y="1173"/>
                </a:cubicBezTo>
                <a:cubicBezTo>
                  <a:pt x="0" y="1806"/>
                  <a:pt x="507" y="2344"/>
                  <a:pt x="1172" y="2344"/>
                </a:cubicBezTo>
                <a:cubicBezTo>
                  <a:pt x="1805" y="2344"/>
                  <a:pt x="2312" y="1806"/>
                  <a:pt x="2312" y="1173"/>
                </a:cubicBezTo>
                <a:cubicBezTo>
                  <a:pt x="2312" y="539"/>
                  <a:pt x="1805" y="1"/>
                  <a:pt x="1172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26" name="Google Shape;2605;p30"/>
          <p:cNvSpPr/>
          <p:nvPr/>
        </p:nvSpPr>
        <p:spPr>
          <a:xfrm>
            <a:off x="2161557" y="4286494"/>
            <a:ext cx="94175" cy="94216"/>
          </a:xfrm>
          <a:custGeom>
            <a:avLst/>
            <a:gdLst/>
            <a:ahLst/>
            <a:cxnLst/>
            <a:rect l="l" t="t" r="r" b="b"/>
            <a:pathLst>
              <a:path w="2312" h="2313" extrusionOk="0">
                <a:moveTo>
                  <a:pt x="1172" y="1"/>
                </a:moveTo>
                <a:cubicBezTo>
                  <a:pt x="507" y="1"/>
                  <a:pt x="0" y="507"/>
                  <a:pt x="0" y="1172"/>
                </a:cubicBezTo>
                <a:cubicBezTo>
                  <a:pt x="0" y="1806"/>
                  <a:pt x="507" y="2312"/>
                  <a:pt x="1172" y="2312"/>
                </a:cubicBezTo>
                <a:cubicBezTo>
                  <a:pt x="1805" y="2312"/>
                  <a:pt x="2312" y="1806"/>
                  <a:pt x="2312" y="1172"/>
                </a:cubicBezTo>
                <a:cubicBezTo>
                  <a:pt x="2312" y="507"/>
                  <a:pt x="1805" y="1"/>
                  <a:pt x="1172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27" name="Google Shape;2606;p30"/>
          <p:cNvSpPr/>
          <p:nvPr/>
        </p:nvSpPr>
        <p:spPr>
          <a:xfrm>
            <a:off x="2161557" y="4496760"/>
            <a:ext cx="94175" cy="95520"/>
          </a:xfrm>
          <a:custGeom>
            <a:avLst/>
            <a:gdLst/>
            <a:ahLst/>
            <a:cxnLst/>
            <a:rect l="l" t="t" r="r" b="b"/>
            <a:pathLst>
              <a:path w="2312" h="2345" extrusionOk="0">
                <a:moveTo>
                  <a:pt x="1172" y="1"/>
                </a:moveTo>
                <a:cubicBezTo>
                  <a:pt x="507" y="1"/>
                  <a:pt x="0" y="539"/>
                  <a:pt x="0" y="1172"/>
                </a:cubicBezTo>
                <a:cubicBezTo>
                  <a:pt x="0" y="1806"/>
                  <a:pt x="507" y="2344"/>
                  <a:pt x="1172" y="2344"/>
                </a:cubicBezTo>
                <a:cubicBezTo>
                  <a:pt x="1805" y="2344"/>
                  <a:pt x="2312" y="1806"/>
                  <a:pt x="2312" y="1172"/>
                </a:cubicBezTo>
                <a:cubicBezTo>
                  <a:pt x="2312" y="539"/>
                  <a:pt x="1805" y="1"/>
                  <a:pt x="1172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28" name="Google Shape;2607;p30"/>
          <p:cNvSpPr/>
          <p:nvPr/>
        </p:nvSpPr>
        <p:spPr>
          <a:xfrm>
            <a:off x="2161557" y="4708329"/>
            <a:ext cx="94175" cy="94216"/>
          </a:xfrm>
          <a:custGeom>
            <a:avLst/>
            <a:gdLst/>
            <a:ahLst/>
            <a:cxnLst/>
            <a:rect l="l" t="t" r="r" b="b"/>
            <a:pathLst>
              <a:path w="2312" h="2313" extrusionOk="0">
                <a:moveTo>
                  <a:pt x="1172" y="0"/>
                </a:moveTo>
                <a:cubicBezTo>
                  <a:pt x="507" y="0"/>
                  <a:pt x="0" y="507"/>
                  <a:pt x="0" y="1172"/>
                </a:cubicBezTo>
                <a:cubicBezTo>
                  <a:pt x="0" y="1805"/>
                  <a:pt x="507" y="2312"/>
                  <a:pt x="1172" y="2312"/>
                </a:cubicBezTo>
                <a:cubicBezTo>
                  <a:pt x="1805" y="2312"/>
                  <a:pt x="2312" y="1805"/>
                  <a:pt x="2312" y="1172"/>
                </a:cubicBezTo>
                <a:cubicBezTo>
                  <a:pt x="2312" y="507"/>
                  <a:pt x="1805" y="0"/>
                  <a:pt x="1172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29" name="Google Shape;2608;p30"/>
          <p:cNvSpPr/>
          <p:nvPr/>
        </p:nvSpPr>
        <p:spPr>
          <a:xfrm>
            <a:off x="2129296" y="2107709"/>
            <a:ext cx="165174" cy="163870"/>
          </a:xfrm>
          <a:custGeom>
            <a:avLst/>
            <a:gdLst/>
            <a:ahLst/>
            <a:cxnLst/>
            <a:rect l="l" t="t" r="r" b="b"/>
            <a:pathLst>
              <a:path w="4055" h="4023" extrusionOk="0">
                <a:moveTo>
                  <a:pt x="0" y="1"/>
                </a:moveTo>
                <a:lnTo>
                  <a:pt x="0" y="4023"/>
                </a:lnTo>
                <a:lnTo>
                  <a:pt x="4054" y="4023"/>
                </a:lnTo>
                <a:lnTo>
                  <a:pt x="4054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30" name="Google Shape;2609;p30"/>
          <p:cNvSpPr/>
          <p:nvPr/>
        </p:nvSpPr>
        <p:spPr>
          <a:xfrm>
            <a:off x="1788725" y="2165754"/>
            <a:ext cx="845013" cy="843709"/>
          </a:xfrm>
          <a:custGeom>
            <a:avLst/>
            <a:gdLst/>
            <a:ahLst/>
            <a:cxnLst/>
            <a:rect l="l" t="t" r="r" b="b"/>
            <a:pathLst>
              <a:path w="20745" h="20713" extrusionOk="0">
                <a:moveTo>
                  <a:pt x="10388" y="1363"/>
                </a:moveTo>
                <a:cubicBezTo>
                  <a:pt x="15329" y="1363"/>
                  <a:pt x="19382" y="5385"/>
                  <a:pt x="19382" y="10357"/>
                </a:cubicBezTo>
                <a:cubicBezTo>
                  <a:pt x="19382" y="15329"/>
                  <a:pt x="15329" y="19351"/>
                  <a:pt x="10388" y="19351"/>
                </a:cubicBezTo>
                <a:cubicBezTo>
                  <a:pt x="5416" y="19351"/>
                  <a:pt x="1363" y="15329"/>
                  <a:pt x="1363" y="10357"/>
                </a:cubicBezTo>
                <a:cubicBezTo>
                  <a:pt x="1363" y="5385"/>
                  <a:pt x="5416" y="1363"/>
                  <a:pt x="10388" y="1363"/>
                </a:cubicBezTo>
                <a:close/>
                <a:moveTo>
                  <a:pt x="10388" y="1"/>
                </a:moveTo>
                <a:cubicBezTo>
                  <a:pt x="4656" y="1"/>
                  <a:pt x="1" y="4625"/>
                  <a:pt x="1" y="10357"/>
                </a:cubicBezTo>
                <a:cubicBezTo>
                  <a:pt x="1" y="16089"/>
                  <a:pt x="4656" y="20712"/>
                  <a:pt x="10388" y="20712"/>
                </a:cubicBezTo>
                <a:cubicBezTo>
                  <a:pt x="16089" y="20712"/>
                  <a:pt x="20744" y="16089"/>
                  <a:pt x="20744" y="10357"/>
                </a:cubicBezTo>
                <a:cubicBezTo>
                  <a:pt x="20744" y="4625"/>
                  <a:pt x="16089" y="1"/>
                  <a:pt x="10388" y="1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31" name="Google Shape;2610;p30"/>
          <p:cNvSpPr/>
          <p:nvPr/>
        </p:nvSpPr>
        <p:spPr>
          <a:xfrm>
            <a:off x="1777116" y="2152883"/>
            <a:ext cx="868231" cy="868190"/>
          </a:xfrm>
          <a:custGeom>
            <a:avLst/>
            <a:gdLst/>
            <a:ahLst/>
            <a:cxnLst/>
            <a:rect l="l" t="t" r="r" b="b"/>
            <a:pathLst>
              <a:path w="21315" h="21314" extrusionOk="0">
                <a:moveTo>
                  <a:pt x="12890" y="1235"/>
                </a:moveTo>
                <a:cubicBezTo>
                  <a:pt x="18084" y="2470"/>
                  <a:pt x="21314" y="7696"/>
                  <a:pt x="20079" y="12921"/>
                </a:cubicBezTo>
                <a:cubicBezTo>
                  <a:pt x="18844" y="18115"/>
                  <a:pt x="13618" y="21313"/>
                  <a:pt x="8425" y="20078"/>
                </a:cubicBezTo>
                <a:cubicBezTo>
                  <a:pt x="3199" y="18843"/>
                  <a:pt x="1" y="13618"/>
                  <a:pt x="1236" y="8424"/>
                </a:cubicBezTo>
                <a:cubicBezTo>
                  <a:pt x="2471" y="3230"/>
                  <a:pt x="7696" y="0"/>
                  <a:pt x="12890" y="1235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32" name="Google Shape;2611;p30"/>
          <p:cNvSpPr/>
          <p:nvPr/>
        </p:nvSpPr>
        <p:spPr>
          <a:xfrm>
            <a:off x="1844204" y="2219930"/>
            <a:ext cx="735318" cy="735359"/>
          </a:xfrm>
          <a:custGeom>
            <a:avLst/>
            <a:gdLst/>
            <a:ahLst/>
            <a:cxnLst/>
            <a:rect l="l" t="t" r="r" b="b"/>
            <a:pathLst>
              <a:path w="18052" h="18053" extrusionOk="0">
                <a:moveTo>
                  <a:pt x="9026" y="1"/>
                </a:moveTo>
                <a:cubicBezTo>
                  <a:pt x="4023" y="1"/>
                  <a:pt x="1" y="4055"/>
                  <a:pt x="1" y="9027"/>
                </a:cubicBezTo>
                <a:cubicBezTo>
                  <a:pt x="1" y="13999"/>
                  <a:pt x="4023" y="18052"/>
                  <a:pt x="9026" y="18052"/>
                </a:cubicBezTo>
                <a:cubicBezTo>
                  <a:pt x="13998" y="18052"/>
                  <a:pt x="18052" y="13999"/>
                  <a:pt x="18052" y="9027"/>
                </a:cubicBezTo>
                <a:cubicBezTo>
                  <a:pt x="18052" y="4055"/>
                  <a:pt x="13998" y="1"/>
                  <a:pt x="902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33" name="Google Shape;2612;p30"/>
          <p:cNvSpPr/>
          <p:nvPr/>
        </p:nvSpPr>
        <p:spPr>
          <a:xfrm>
            <a:off x="1844204" y="2219930"/>
            <a:ext cx="735318" cy="735359"/>
          </a:xfrm>
          <a:custGeom>
            <a:avLst/>
            <a:gdLst/>
            <a:ahLst/>
            <a:cxnLst/>
            <a:rect l="l" t="t" r="r" b="b"/>
            <a:pathLst>
              <a:path w="18052" h="18053" extrusionOk="0">
                <a:moveTo>
                  <a:pt x="9026" y="888"/>
                </a:moveTo>
                <a:cubicBezTo>
                  <a:pt x="13492" y="888"/>
                  <a:pt x="17165" y="4530"/>
                  <a:pt x="17165" y="9027"/>
                </a:cubicBezTo>
                <a:cubicBezTo>
                  <a:pt x="17165" y="13524"/>
                  <a:pt x="13492" y="17165"/>
                  <a:pt x="9026" y="17165"/>
                </a:cubicBezTo>
                <a:cubicBezTo>
                  <a:pt x="4529" y="17165"/>
                  <a:pt x="856" y="13524"/>
                  <a:pt x="856" y="9027"/>
                </a:cubicBezTo>
                <a:cubicBezTo>
                  <a:pt x="856" y="4530"/>
                  <a:pt x="4529" y="888"/>
                  <a:pt x="9026" y="888"/>
                </a:cubicBezTo>
                <a:close/>
                <a:moveTo>
                  <a:pt x="9026" y="1"/>
                </a:moveTo>
                <a:cubicBezTo>
                  <a:pt x="4023" y="1"/>
                  <a:pt x="1" y="4055"/>
                  <a:pt x="1" y="9027"/>
                </a:cubicBezTo>
                <a:cubicBezTo>
                  <a:pt x="1" y="13999"/>
                  <a:pt x="4023" y="18052"/>
                  <a:pt x="9026" y="18052"/>
                </a:cubicBezTo>
                <a:cubicBezTo>
                  <a:pt x="13998" y="18052"/>
                  <a:pt x="18052" y="13999"/>
                  <a:pt x="18052" y="9027"/>
                </a:cubicBezTo>
                <a:cubicBezTo>
                  <a:pt x="18020" y="4055"/>
                  <a:pt x="13998" y="1"/>
                  <a:pt x="9026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34" name="Google Shape;2613;p30"/>
          <p:cNvSpPr/>
          <p:nvPr/>
        </p:nvSpPr>
        <p:spPr>
          <a:xfrm>
            <a:off x="2206690" y="2266406"/>
            <a:ext cx="9084" cy="49043"/>
          </a:xfrm>
          <a:custGeom>
            <a:avLst/>
            <a:gdLst/>
            <a:ahLst/>
            <a:cxnLst/>
            <a:rect l="l" t="t" r="r" b="b"/>
            <a:pathLst>
              <a:path w="223" h="1204" extrusionOk="0">
                <a:moveTo>
                  <a:pt x="127" y="0"/>
                </a:moveTo>
                <a:cubicBezTo>
                  <a:pt x="64" y="0"/>
                  <a:pt x="1" y="32"/>
                  <a:pt x="1" y="95"/>
                </a:cubicBezTo>
                <a:lnTo>
                  <a:pt x="1" y="1108"/>
                </a:lnTo>
                <a:cubicBezTo>
                  <a:pt x="1" y="1172"/>
                  <a:pt x="64" y="1203"/>
                  <a:pt x="127" y="1203"/>
                </a:cubicBezTo>
                <a:cubicBezTo>
                  <a:pt x="159" y="1203"/>
                  <a:pt x="222" y="1172"/>
                  <a:pt x="222" y="1108"/>
                </a:cubicBezTo>
                <a:lnTo>
                  <a:pt x="222" y="95"/>
                </a:lnTo>
                <a:cubicBezTo>
                  <a:pt x="222" y="32"/>
                  <a:pt x="159" y="0"/>
                  <a:pt x="127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35" name="Google Shape;2614;p30"/>
          <p:cNvSpPr/>
          <p:nvPr/>
        </p:nvSpPr>
        <p:spPr>
          <a:xfrm>
            <a:off x="2206690" y="2859769"/>
            <a:ext cx="9084" cy="50346"/>
          </a:xfrm>
          <a:custGeom>
            <a:avLst/>
            <a:gdLst/>
            <a:ahLst/>
            <a:cxnLst/>
            <a:rect l="l" t="t" r="r" b="b"/>
            <a:pathLst>
              <a:path w="223" h="1236" extrusionOk="0">
                <a:moveTo>
                  <a:pt x="127" y="1"/>
                </a:moveTo>
                <a:cubicBezTo>
                  <a:pt x="64" y="1"/>
                  <a:pt x="1" y="32"/>
                  <a:pt x="1" y="96"/>
                </a:cubicBezTo>
                <a:lnTo>
                  <a:pt x="1" y="1109"/>
                </a:lnTo>
                <a:cubicBezTo>
                  <a:pt x="1" y="1172"/>
                  <a:pt x="64" y="1236"/>
                  <a:pt x="127" y="1236"/>
                </a:cubicBezTo>
                <a:cubicBezTo>
                  <a:pt x="159" y="1236"/>
                  <a:pt x="222" y="1172"/>
                  <a:pt x="222" y="1109"/>
                </a:cubicBezTo>
                <a:lnTo>
                  <a:pt x="222" y="96"/>
                </a:lnTo>
                <a:cubicBezTo>
                  <a:pt x="222" y="32"/>
                  <a:pt x="159" y="1"/>
                  <a:pt x="127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36" name="Google Shape;2615;p30"/>
          <p:cNvSpPr/>
          <p:nvPr/>
        </p:nvSpPr>
        <p:spPr>
          <a:xfrm>
            <a:off x="2482740" y="2583719"/>
            <a:ext cx="50346" cy="9084"/>
          </a:xfrm>
          <a:custGeom>
            <a:avLst/>
            <a:gdLst/>
            <a:ahLst/>
            <a:cxnLst/>
            <a:rect l="l" t="t" r="r" b="b"/>
            <a:pathLst>
              <a:path w="1236" h="223" extrusionOk="0">
                <a:moveTo>
                  <a:pt x="127" y="1"/>
                </a:moveTo>
                <a:cubicBezTo>
                  <a:pt x="64" y="1"/>
                  <a:pt x="1" y="32"/>
                  <a:pt x="1" y="96"/>
                </a:cubicBezTo>
                <a:cubicBezTo>
                  <a:pt x="1" y="159"/>
                  <a:pt x="64" y="222"/>
                  <a:pt x="127" y="222"/>
                </a:cubicBezTo>
                <a:lnTo>
                  <a:pt x="1141" y="222"/>
                </a:lnTo>
                <a:cubicBezTo>
                  <a:pt x="1173" y="222"/>
                  <a:pt x="1236" y="159"/>
                  <a:pt x="1236" y="96"/>
                </a:cubicBezTo>
                <a:cubicBezTo>
                  <a:pt x="1236" y="32"/>
                  <a:pt x="1173" y="1"/>
                  <a:pt x="114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37" name="Google Shape;2616;p30"/>
          <p:cNvSpPr/>
          <p:nvPr/>
        </p:nvSpPr>
        <p:spPr>
          <a:xfrm>
            <a:off x="1889336" y="2583719"/>
            <a:ext cx="50387" cy="9084"/>
          </a:xfrm>
          <a:custGeom>
            <a:avLst/>
            <a:gdLst/>
            <a:ahLst/>
            <a:cxnLst/>
            <a:rect l="l" t="t" r="r" b="b"/>
            <a:pathLst>
              <a:path w="1237" h="223" extrusionOk="0">
                <a:moveTo>
                  <a:pt x="128" y="1"/>
                </a:moveTo>
                <a:cubicBezTo>
                  <a:pt x="64" y="1"/>
                  <a:pt x="1" y="32"/>
                  <a:pt x="1" y="96"/>
                </a:cubicBezTo>
                <a:cubicBezTo>
                  <a:pt x="1" y="159"/>
                  <a:pt x="64" y="222"/>
                  <a:pt x="128" y="222"/>
                </a:cubicBezTo>
                <a:lnTo>
                  <a:pt x="1109" y="222"/>
                </a:lnTo>
                <a:cubicBezTo>
                  <a:pt x="1173" y="222"/>
                  <a:pt x="1236" y="159"/>
                  <a:pt x="1236" y="96"/>
                </a:cubicBezTo>
                <a:cubicBezTo>
                  <a:pt x="1236" y="32"/>
                  <a:pt x="1173" y="1"/>
                  <a:pt x="1109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38" name="Google Shape;2617;p30"/>
          <p:cNvSpPr/>
          <p:nvPr/>
        </p:nvSpPr>
        <p:spPr>
          <a:xfrm>
            <a:off x="2404043" y="2362170"/>
            <a:ext cx="40041" cy="37760"/>
          </a:xfrm>
          <a:custGeom>
            <a:avLst/>
            <a:gdLst/>
            <a:ahLst/>
            <a:cxnLst/>
            <a:rect l="l" t="t" r="r" b="b"/>
            <a:pathLst>
              <a:path w="983" h="927" extrusionOk="0">
                <a:moveTo>
                  <a:pt x="856" y="0"/>
                </a:moveTo>
                <a:cubicBezTo>
                  <a:pt x="832" y="0"/>
                  <a:pt x="808" y="8"/>
                  <a:pt x="793" y="24"/>
                </a:cubicBezTo>
                <a:lnTo>
                  <a:pt x="64" y="721"/>
                </a:lnTo>
                <a:cubicBezTo>
                  <a:pt x="33" y="784"/>
                  <a:pt x="1" y="848"/>
                  <a:pt x="64" y="879"/>
                </a:cubicBezTo>
                <a:cubicBezTo>
                  <a:pt x="80" y="911"/>
                  <a:pt x="104" y="927"/>
                  <a:pt x="132" y="927"/>
                </a:cubicBezTo>
                <a:cubicBezTo>
                  <a:pt x="159" y="927"/>
                  <a:pt x="191" y="911"/>
                  <a:pt x="223" y="879"/>
                </a:cubicBezTo>
                <a:lnTo>
                  <a:pt x="919" y="183"/>
                </a:lnTo>
                <a:cubicBezTo>
                  <a:pt x="983" y="151"/>
                  <a:pt x="983" y="88"/>
                  <a:pt x="919" y="24"/>
                </a:cubicBezTo>
                <a:cubicBezTo>
                  <a:pt x="904" y="8"/>
                  <a:pt x="880" y="0"/>
                  <a:pt x="856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39" name="Google Shape;2618;p30"/>
          <p:cNvSpPr/>
          <p:nvPr/>
        </p:nvSpPr>
        <p:spPr>
          <a:xfrm>
            <a:off x="1978379" y="2775736"/>
            <a:ext cx="40000" cy="37312"/>
          </a:xfrm>
          <a:custGeom>
            <a:avLst/>
            <a:gdLst/>
            <a:ahLst/>
            <a:cxnLst/>
            <a:rect l="l" t="t" r="r" b="b"/>
            <a:pathLst>
              <a:path w="982" h="916" extrusionOk="0">
                <a:moveTo>
                  <a:pt x="838" y="0"/>
                </a:moveTo>
                <a:cubicBezTo>
                  <a:pt x="814" y="0"/>
                  <a:pt x="787" y="10"/>
                  <a:pt x="760" y="37"/>
                </a:cubicBezTo>
                <a:lnTo>
                  <a:pt x="63" y="734"/>
                </a:lnTo>
                <a:cubicBezTo>
                  <a:pt x="0" y="765"/>
                  <a:pt x="0" y="829"/>
                  <a:pt x="32" y="892"/>
                </a:cubicBezTo>
                <a:cubicBezTo>
                  <a:pt x="63" y="908"/>
                  <a:pt x="95" y="916"/>
                  <a:pt x="123" y="916"/>
                </a:cubicBezTo>
                <a:cubicBezTo>
                  <a:pt x="151" y="916"/>
                  <a:pt x="174" y="908"/>
                  <a:pt x="190" y="892"/>
                </a:cubicBezTo>
                <a:lnTo>
                  <a:pt x="919" y="195"/>
                </a:lnTo>
                <a:cubicBezTo>
                  <a:pt x="950" y="132"/>
                  <a:pt x="982" y="69"/>
                  <a:pt x="919" y="37"/>
                </a:cubicBezTo>
                <a:cubicBezTo>
                  <a:pt x="900" y="19"/>
                  <a:pt x="871" y="0"/>
                  <a:pt x="838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40" name="Google Shape;2619;p30"/>
          <p:cNvSpPr/>
          <p:nvPr/>
        </p:nvSpPr>
        <p:spPr>
          <a:xfrm>
            <a:off x="2398910" y="2781398"/>
            <a:ext cx="38737" cy="38126"/>
          </a:xfrm>
          <a:custGeom>
            <a:avLst/>
            <a:gdLst/>
            <a:ahLst/>
            <a:cxnLst/>
            <a:rect l="l" t="t" r="r" b="b"/>
            <a:pathLst>
              <a:path w="951" h="936" extrusionOk="0">
                <a:moveTo>
                  <a:pt x="123" y="1"/>
                </a:moveTo>
                <a:cubicBezTo>
                  <a:pt x="95" y="1"/>
                  <a:pt x="64" y="9"/>
                  <a:pt x="32" y="25"/>
                </a:cubicBezTo>
                <a:cubicBezTo>
                  <a:pt x="0" y="88"/>
                  <a:pt x="0" y="151"/>
                  <a:pt x="32" y="183"/>
                </a:cubicBezTo>
                <a:lnTo>
                  <a:pt x="729" y="911"/>
                </a:lnTo>
                <a:cubicBezTo>
                  <a:pt x="760" y="927"/>
                  <a:pt x="792" y="935"/>
                  <a:pt x="820" y="935"/>
                </a:cubicBezTo>
                <a:cubicBezTo>
                  <a:pt x="847" y="935"/>
                  <a:pt x="871" y="927"/>
                  <a:pt x="887" y="911"/>
                </a:cubicBezTo>
                <a:cubicBezTo>
                  <a:pt x="919" y="880"/>
                  <a:pt x="950" y="816"/>
                  <a:pt x="887" y="753"/>
                </a:cubicBezTo>
                <a:lnTo>
                  <a:pt x="190" y="25"/>
                </a:lnTo>
                <a:cubicBezTo>
                  <a:pt x="174" y="9"/>
                  <a:pt x="151" y="1"/>
                  <a:pt x="123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41" name="Google Shape;2620;p30"/>
          <p:cNvSpPr/>
          <p:nvPr/>
        </p:nvSpPr>
        <p:spPr>
          <a:xfrm>
            <a:off x="1984815" y="2355735"/>
            <a:ext cx="38737" cy="38086"/>
          </a:xfrm>
          <a:custGeom>
            <a:avLst/>
            <a:gdLst/>
            <a:ahLst/>
            <a:cxnLst/>
            <a:rect l="l" t="t" r="r" b="b"/>
            <a:pathLst>
              <a:path w="951" h="935" extrusionOk="0">
                <a:moveTo>
                  <a:pt x="131" y="0"/>
                </a:moveTo>
                <a:cubicBezTo>
                  <a:pt x="103" y="0"/>
                  <a:pt x="80" y="8"/>
                  <a:pt x="64" y="24"/>
                </a:cubicBezTo>
                <a:cubicBezTo>
                  <a:pt x="0" y="56"/>
                  <a:pt x="0" y="151"/>
                  <a:pt x="64" y="182"/>
                </a:cubicBezTo>
                <a:lnTo>
                  <a:pt x="761" y="911"/>
                </a:lnTo>
                <a:cubicBezTo>
                  <a:pt x="776" y="926"/>
                  <a:pt x="800" y="934"/>
                  <a:pt x="828" y="934"/>
                </a:cubicBezTo>
                <a:cubicBezTo>
                  <a:pt x="856" y="934"/>
                  <a:pt x="887" y="926"/>
                  <a:pt x="919" y="911"/>
                </a:cubicBezTo>
                <a:cubicBezTo>
                  <a:pt x="951" y="847"/>
                  <a:pt x="951" y="784"/>
                  <a:pt x="919" y="752"/>
                </a:cubicBezTo>
                <a:lnTo>
                  <a:pt x="222" y="24"/>
                </a:lnTo>
                <a:cubicBezTo>
                  <a:pt x="191" y="8"/>
                  <a:pt x="159" y="0"/>
                  <a:pt x="131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42" name="Google Shape;2621;p30"/>
          <p:cNvSpPr/>
          <p:nvPr/>
        </p:nvSpPr>
        <p:spPr>
          <a:xfrm>
            <a:off x="2460825" y="2460664"/>
            <a:ext cx="47780" cy="24277"/>
          </a:xfrm>
          <a:custGeom>
            <a:avLst/>
            <a:gdLst/>
            <a:ahLst/>
            <a:cxnLst/>
            <a:rect l="l" t="t" r="r" b="b"/>
            <a:pathLst>
              <a:path w="1173" h="596" extrusionOk="0">
                <a:moveTo>
                  <a:pt x="1063" y="1"/>
                </a:moveTo>
                <a:cubicBezTo>
                  <a:pt x="1048" y="1"/>
                  <a:pt x="1031" y="5"/>
                  <a:pt x="1014" y="13"/>
                </a:cubicBezTo>
                <a:lnTo>
                  <a:pt x="95" y="393"/>
                </a:lnTo>
                <a:cubicBezTo>
                  <a:pt x="32" y="425"/>
                  <a:pt x="0" y="488"/>
                  <a:pt x="32" y="520"/>
                </a:cubicBezTo>
                <a:cubicBezTo>
                  <a:pt x="55" y="566"/>
                  <a:pt x="95" y="595"/>
                  <a:pt x="128" y="595"/>
                </a:cubicBezTo>
                <a:cubicBezTo>
                  <a:pt x="139" y="595"/>
                  <a:pt x="150" y="592"/>
                  <a:pt x="159" y="583"/>
                </a:cubicBezTo>
                <a:lnTo>
                  <a:pt x="1109" y="203"/>
                </a:lnTo>
                <a:cubicBezTo>
                  <a:pt x="1140" y="171"/>
                  <a:pt x="1172" y="108"/>
                  <a:pt x="1140" y="76"/>
                </a:cubicBezTo>
                <a:cubicBezTo>
                  <a:pt x="1140" y="30"/>
                  <a:pt x="1107" y="1"/>
                  <a:pt x="1063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43" name="Google Shape;2622;p30"/>
          <p:cNvSpPr/>
          <p:nvPr/>
        </p:nvSpPr>
        <p:spPr>
          <a:xfrm>
            <a:off x="1913858" y="2690277"/>
            <a:ext cx="47780" cy="25051"/>
          </a:xfrm>
          <a:custGeom>
            <a:avLst/>
            <a:gdLst/>
            <a:ahLst/>
            <a:cxnLst/>
            <a:rect l="l" t="t" r="r" b="b"/>
            <a:pathLst>
              <a:path w="1173" h="615" extrusionOk="0">
                <a:moveTo>
                  <a:pt x="1045" y="1"/>
                </a:moveTo>
                <a:cubicBezTo>
                  <a:pt x="1033" y="1"/>
                  <a:pt x="1023" y="5"/>
                  <a:pt x="1014" y="13"/>
                </a:cubicBezTo>
                <a:lnTo>
                  <a:pt x="64" y="393"/>
                </a:lnTo>
                <a:cubicBezTo>
                  <a:pt x="32" y="425"/>
                  <a:pt x="1" y="488"/>
                  <a:pt x="32" y="551"/>
                </a:cubicBezTo>
                <a:cubicBezTo>
                  <a:pt x="32" y="583"/>
                  <a:pt x="96" y="615"/>
                  <a:pt x="159" y="615"/>
                </a:cubicBezTo>
                <a:lnTo>
                  <a:pt x="1077" y="203"/>
                </a:lnTo>
                <a:cubicBezTo>
                  <a:pt x="1141" y="203"/>
                  <a:pt x="1172" y="108"/>
                  <a:pt x="1141" y="76"/>
                </a:cubicBezTo>
                <a:cubicBezTo>
                  <a:pt x="1118" y="30"/>
                  <a:pt x="1077" y="1"/>
                  <a:pt x="104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44" name="Google Shape;2623;p30"/>
          <p:cNvSpPr/>
          <p:nvPr/>
        </p:nvSpPr>
        <p:spPr>
          <a:xfrm>
            <a:off x="2313778" y="2837854"/>
            <a:ext cx="25825" cy="46966"/>
          </a:xfrm>
          <a:custGeom>
            <a:avLst/>
            <a:gdLst/>
            <a:ahLst/>
            <a:cxnLst/>
            <a:rect l="l" t="t" r="r" b="b"/>
            <a:pathLst>
              <a:path w="634" h="1153" extrusionOk="0">
                <a:moveTo>
                  <a:pt x="63" y="0"/>
                </a:moveTo>
                <a:cubicBezTo>
                  <a:pt x="0" y="32"/>
                  <a:pt x="0" y="95"/>
                  <a:pt x="0" y="159"/>
                </a:cubicBezTo>
                <a:lnTo>
                  <a:pt x="412" y="1077"/>
                </a:lnTo>
                <a:cubicBezTo>
                  <a:pt x="412" y="1123"/>
                  <a:pt x="446" y="1153"/>
                  <a:pt x="489" y="1153"/>
                </a:cubicBezTo>
                <a:cubicBezTo>
                  <a:pt x="505" y="1153"/>
                  <a:pt x="522" y="1149"/>
                  <a:pt x="538" y="1140"/>
                </a:cubicBezTo>
                <a:cubicBezTo>
                  <a:pt x="602" y="1109"/>
                  <a:pt x="633" y="1045"/>
                  <a:pt x="602" y="1014"/>
                </a:cubicBezTo>
                <a:lnTo>
                  <a:pt x="222" y="64"/>
                </a:lnTo>
                <a:cubicBezTo>
                  <a:pt x="190" y="32"/>
                  <a:pt x="127" y="0"/>
                  <a:pt x="63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45" name="Google Shape;2624;p30"/>
          <p:cNvSpPr/>
          <p:nvPr/>
        </p:nvSpPr>
        <p:spPr>
          <a:xfrm>
            <a:off x="2082860" y="2290398"/>
            <a:ext cx="25825" cy="46966"/>
          </a:xfrm>
          <a:custGeom>
            <a:avLst/>
            <a:gdLst/>
            <a:ahLst/>
            <a:cxnLst/>
            <a:rect l="l" t="t" r="r" b="b"/>
            <a:pathLst>
              <a:path w="634" h="1153" extrusionOk="0">
                <a:moveTo>
                  <a:pt x="145" y="0"/>
                </a:moveTo>
                <a:cubicBezTo>
                  <a:pt x="129" y="0"/>
                  <a:pt x="112" y="4"/>
                  <a:pt x="95" y="13"/>
                </a:cubicBezTo>
                <a:cubicBezTo>
                  <a:pt x="32" y="44"/>
                  <a:pt x="0" y="108"/>
                  <a:pt x="32" y="171"/>
                </a:cubicBezTo>
                <a:lnTo>
                  <a:pt x="412" y="1089"/>
                </a:lnTo>
                <a:cubicBezTo>
                  <a:pt x="444" y="1153"/>
                  <a:pt x="507" y="1153"/>
                  <a:pt x="570" y="1153"/>
                </a:cubicBezTo>
                <a:cubicBezTo>
                  <a:pt x="634" y="1121"/>
                  <a:pt x="634" y="1058"/>
                  <a:pt x="634" y="994"/>
                </a:cubicBezTo>
                <a:lnTo>
                  <a:pt x="222" y="76"/>
                </a:lnTo>
                <a:cubicBezTo>
                  <a:pt x="222" y="30"/>
                  <a:pt x="188" y="0"/>
                  <a:pt x="145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46" name="Google Shape;2625;p30"/>
          <p:cNvSpPr/>
          <p:nvPr/>
        </p:nvSpPr>
        <p:spPr>
          <a:xfrm>
            <a:off x="2459522" y="2692884"/>
            <a:ext cx="47780" cy="25540"/>
          </a:xfrm>
          <a:custGeom>
            <a:avLst/>
            <a:gdLst/>
            <a:ahLst/>
            <a:cxnLst/>
            <a:rect l="l" t="t" r="r" b="b"/>
            <a:pathLst>
              <a:path w="1173" h="627" extrusionOk="0">
                <a:moveTo>
                  <a:pt x="140" y="0"/>
                </a:moveTo>
                <a:cubicBezTo>
                  <a:pt x="96" y="0"/>
                  <a:pt x="56" y="29"/>
                  <a:pt x="32" y="76"/>
                </a:cubicBezTo>
                <a:cubicBezTo>
                  <a:pt x="1" y="139"/>
                  <a:pt x="32" y="202"/>
                  <a:pt x="96" y="234"/>
                </a:cubicBezTo>
                <a:lnTo>
                  <a:pt x="1014" y="614"/>
                </a:lnTo>
                <a:cubicBezTo>
                  <a:pt x="1031" y="623"/>
                  <a:pt x="1048" y="627"/>
                  <a:pt x="1064" y="627"/>
                </a:cubicBezTo>
                <a:cubicBezTo>
                  <a:pt x="1107" y="627"/>
                  <a:pt x="1141" y="597"/>
                  <a:pt x="1141" y="551"/>
                </a:cubicBezTo>
                <a:cubicBezTo>
                  <a:pt x="1172" y="519"/>
                  <a:pt x="1141" y="456"/>
                  <a:pt x="1109" y="424"/>
                </a:cubicBezTo>
                <a:lnTo>
                  <a:pt x="191" y="12"/>
                </a:lnTo>
                <a:cubicBezTo>
                  <a:pt x="174" y="4"/>
                  <a:pt x="157" y="0"/>
                  <a:pt x="140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47" name="Google Shape;2626;p30"/>
          <p:cNvSpPr/>
          <p:nvPr/>
        </p:nvSpPr>
        <p:spPr>
          <a:xfrm>
            <a:off x="1915161" y="2456794"/>
            <a:ext cx="47780" cy="25581"/>
          </a:xfrm>
          <a:custGeom>
            <a:avLst/>
            <a:gdLst/>
            <a:ahLst/>
            <a:cxnLst/>
            <a:rect l="l" t="t" r="r" b="b"/>
            <a:pathLst>
              <a:path w="1173" h="628" extrusionOk="0">
                <a:moveTo>
                  <a:pt x="123" y="1"/>
                </a:moveTo>
                <a:cubicBezTo>
                  <a:pt x="83" y="1"/>
                  <a:pt x="32" y="30"/>
                  <a:pt x="32" y="76"/>
                </a:cubicBezTo>
                <a:cubicBezTo>
                  <a:pt x="0" y="140"/>
                  <a:pt x="32" y="203"/>
                  <a:pt x="64" y="203"/>
                </a:cubicBezTo>
                <a:lnTo>
                  <a:pt x="1014" y="615"/>
                </a:lnTo>
                <a:cubicBezTo>
                  <a:pt x="1022" y="623"/>
                  <a:pt x="1033" y="627"/>
                  <a:pt x="1045" y="627"/>
                </a:cubicBezTo>
                <a:cubicBezTo>
                  <a:pt x="1077" y="627"/>
                  <a:pt x="1117" y="598"/>
                  <a:pt x="1140" y="551"/>
                </a:cubicBezTo>
                <a:cubicBezTo>
                  <a:pt x="1172" y="520"/>
                  <a:pt x="1140" y="425"/>
                  <a:pt x="1077" y="425"/>
                </a:cubicBezTo>
                <a:lnTo>
                  <a:pt x="159" y="13"/>
                </a:lnTo>
                <a:cubicBezTo>
                  <a:pt x="150" y="5"/>
                  <a:pt x="137" y="1"/>
                  <a:pt x="123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48" name="Google Shape;2627;p30"/>
          <p:cNvSpPr/>
          <p:nvPr/>
        </p:nvSpPr>
        <p:spPr>
          <a:xfrm>
            <a:off x="2078991" y="2836551"/>
            <a:ext cx="27128" cy="47006"/>
          </a:xfrm>
          <a:custGeom>
            <a:avLst/>
            <a:gdLst/>
            <a:ahLst/>
            <a:cxnLst/>
            <a:rect l="l" t="t" r="r" b="b"/>
            <a:pathLst>
              <a:path w="666" h="1154" extrusionOk="0">
                <a:moveTo>
                  <a:pt x="602" y="1"/>
                </a:moveTo>
                <a:cubicBezTo>
                  <a:pt x="539" y="1"/>
                  <a:pt x="475" y="1"/>
                  <a:pt x="444" y="64"/>
                </a:cubicBezTo>
                <a:lnTo>
                  <a:pt x="32" y="982"/>
                </a:lnTo>
                <a:cubicBezTo>
                  <a:pt x="0" y="1046"/>
                  <a:pt x="32" y="1109"/>
                  <a:pt x="95" y="1141"/>
                </a:cubicBezTo>
                <a:cubicBezTo>
                  <a:pt x="112" y="1149"/>
                  <a:pt x="129" y="1153"/>
                  <a:pt x="146" y="1153"/>
                </a:cubicBezTo>
                <a:cubicBezTo>
                  <a:pt x="190" y="1153"/>
                  <a:pt x="230" y="1124"/>
                  <a:pt x="254" y="1077"/>
                </a:cubicBezTo>
                <a:lnTo>
                  <a:pt x="634" y="159"/>
                </a:lnTo>
                <a:cubicBezTo>
                  <a:pt x="665" y="96"/>
                  <a:pt x="634" y="32"/>
                  <a:pt x="602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49" name="Google Shape;2628;p30"/>
          <p:cNvSpPr/>
          <p:nvPr/>
        </p:nvSpPr>
        <p:spPr>
          <a:xfrm>
            <a:off x="2316344" y="2291661"/>
            <a:ext cx="25825" cy="47495"/>
          </a:xfrm>
          <a:custGeom>
            <a:avLst/>
            <a:gdLst/>
            <a:ahLst/>
            <a:cxnLst/>
            <a:rect l="l" t="t" r="r" b="b"/>
            <a:pathLst>
              <a:path w="634" h="1166" extrusionOk="0">
                <a:moveTo>
                  <a:pt x="520" y="1"/>
                </a:moveTo>
                <a:cubicBezTo>
                  <a:pt x="475" y="1"/>
                  <a:pt x="435" y="30"/>
                  <a:pt x="412" y="77"/>
                </a:cubicBezTo>
                <a:lnTo>
                  <a:pt x="0" y="995"/>
                </a:lnTo>
                <a:cubicBezTo>
                  <a:pt x="0" y="1058"/>
                  <a:pt x="0" y="1122"/>
                  <a:pt x="64" y="1153"/>
                </a:cubicBezTo>
                <a:cubicBezTo>
                  <a:pt x="81" y="1162"/>
                  <a:pt x="98" y="1166"/>
                  <a:pt x="114" y="1166"/>
                </a:cubicBezTo>
                <a:cubicBezTo>
                  <a:pt x="159" y="1166"/>
                  <a:pt x="199" y="1137"/>
                  <a:pt x="222" y="1090"/>
                </a:cubicBezTo>
                <a:lnTo>
                  <a:pt x="634" y="172"/>
                </a:lnTo>
                <a:cubicBezTo>
                  <a:pt x="634" y="108"/>
                  <a:pt x="634" y="45"/>
                  <a:pt x="570" y="13"/>
                </a:cubicBezTo>
                <a:cubicBezTo>
                  <a:pt x="554" y="5"/>
                  <a:pt x="537" y="1"/>
                  <a:pt x="520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50" name="Google Shape;2629;p30"/>
          <p:cNvSpPr/>
          <p:nvPr/>
        </p:nvSpPr>
        <p:spPr>
          <a:xfrm>
            <a:off x="2175732" y="2403107"/>
            <a:ext cx="70998" cy="312221"/>
          </a:xfrm>
          <a:custGeom>
            <a:avLst/>
            <a:gdLst/>
            <a:ahLst/>
            <a:cxnLst/>
            <a:rect l="l" t="t" r="r" b="b"/>
            <a:pathLst>
              <a:path w="1743" h="7665" extrusionOk="0">
                <a:moveTo>
                  <a:pt x="887" y="1"/>
                </a:moveTo>
                <a:lnTo>
                  <a:pt x="1" y="7665"/>
                </a:lnTo>
                <a:lnTo>
                  <a:pt x="1742" y="7665"/>
                </a:lnTo>
                <a:lnTo>
                  <a:pt x="887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51" name="Google Shape;2630;p30"/>
          <p:cNvSpPr/>
          <p:nvPr/>
        </p:nvSpPr>
        <p:spPr>
          <a:xfrm>
            <a:off x="2179602" y="2556631"/>
            <a:ext cx="63259" cy="61955"/>
          </a:xfrm>
          <a:custGeom>
            <a:avLst/>
            <a:gdLst/>
            <a:ahLst/>
            <a:cxnLst/>
            <a:rect l="l" t="t" r="r" b="b"/>
            <a:pathLst>
              <a:path w="1553" h="1521" extrusionOk="0">
                <a:moveTo>
                  <a:pt x="792" y="1"/>
                </a:moveTo>
                <a:cubicBezTo>
                  <a:pt x="349" y="1"/>
                  <a:pt x="1" y="349"/>
                  <a:pt x="1" y="761"/>
                </a:cubicBezTo>
                <a:cubicBezTo>
                  <a:pt x="1" y="1172"/>
                  <a:pt x="349" y="1521"/>
                  <a:pt x="792" y="1521"/>
                </a:cubicBezTo>
                <a:cubicBezTo>
                  <a:pt x="1204" y="1521"/>
                  <a:pt x="1552" y="1172"/>
                  <a:pt x="1552" y="761"/>
                </a:cubicBezTo>
                <a:cubicBezTo>
                  <a:pt x="1552" y="349"/>
                  <a:pt x="1204" y="1"/>
                  <a:pt x="792" y="1"/>
                </a:cubicBez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52" name="Google Shape;2631;p30"/>
          <p:cNvSpPr/>
          <p:nvPr/>
        </p:nvSpPr>
        <p:spPr>
          <a:xfrm>
            <a:off x="2193777" y="2570806"/>
            <a:ext cx="34868" cy="33605"/>
          </a:xfrm>
          <a:custGeom>
            <a:avLst/>
            <a:gdLst/>
            <a:ahLst/>
            <a:cxnLst/>
            <a:rect l="l" t="t" r="r" b="b"/>
            <a:pathLst>
              <a:path w="856" h="825" extrusionOk="0">
                <a:moveTo>
                  <a:pt x="444" y="1"/>
                </a:moveTo>
                <a:cubicBezTo>
                  <a:pt x="191" y="1"/>
                  <a:pt x="1" y="191"/>
                  <a:pt x="1" y="413"/>
                </a:cubicBezTo>
                <a:cubicBezTo>
                  <a:pt x="1" y="634"/>
                  <a:pt x="191" y="824"/>
                  <a:pt x="444" y="824"/>
                </a:cubicBezTo>
                <a:cubicBezTo>
                  <a:pt x="666" y="824"/>
                  <a:pt x="856" y="634"/>
                  <a:pt x="856" y="413"/>
                </a:cubicBezTo>
                <a:cubicBezTo>
                  <a:pt x="856" y="191"/>
                  <a:pt x="666" y="1"/>
                  <a:pt x="444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53" name="Google Shape;2632;p30"/>
          <p:cNvSpPr/>
          <p:nvPr/>
        </p:nvSpPr>
        <p:spPr>
          <a:xfrm>
            <a:off x="2086730" y="2070316"/>
            <a:ext cx="247699" cy="47780"/>
          </a:xfrm>
          <a:custGeom>
            <a:avLst/>
            <a:gdLst/>
            <a:ahLst/>
            <a:cxnLst/>
            <a:rect l="l" t="t" r="r" b="b"/>
            <a:pathLst>
              <a:path w="6081" h="1173" extrusionOk="0">
                <a:moveTo>
                  <a:pt x="0" y="0"/>
                </a:moveTo>
                <a:lnTo>
                  <a:pt x="0" y="1172"/>
                </a:lnTo>
                <a:lnTo>
                  <a:pt x="6081" y="1172"/>
                </a:lnTo>
                <a:lnTo>
                  <a:pt x="6081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54" name="Google Shape;2633;p30"/>
          <p:cNvSpPr/>
          <p:nvPr/>
        </p:nvSpPr>
        <p:spPr>
          <a:xfrm>
            <a:off x="2129296" y="2118056"/>
            <a:ext cx="165174" cy="19389"/>
          </a:xfrm>
          <a:custGeom>
            <a:avLst/>
            <a:gdLst/>
            <a:ahLst/>
            <a:cxnLst/>
            <a:rect l="l" t="t" r="r" b="b"/>
            <a:pathLst>
              <a:path w="4055" h="476" extrusionOk="0">
                <a:moveTo>
                  <a:pt x="0" y="0"/>
                </a:moveTo>
                <a:lnTo>
                  <a:pt x="0" y="475"/>
                </a:lnTo>
                <a:lnTo>
                  <a:pt x="4054" y="475"/>
                </a:lnTo>
                <a:lnTo>
                  <a:pt x="4054" y="0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55" name="Google Shape;2634;p30"/>
          <p:cNvSpPr/>
          <p:nvPr/>
        </p:nvSpPr>
        <p:spPr>
          <a:xfrm>
            <a:off x="4555741" y="3709833"/>
            <a:ext cx="304482" cy="277068"/>
          </a:xfrm>
          <a:custGeom>
            <a:avLst/>
            <a:gdLst/>
            <a:ahLst/>
            <a:cxnLst/>
            <a:rect l="l" t="t" r="r" b="b"/>
            <a:pathLst>
              <a:path w="7475" h="6802" extrusionOk="0">
                <a:moveTo>
                  <a:pt x="3728" y="1"/>
                </a:moveTo>
                <a:cubicBezTo>
                  <a:pt x="2186" y="1"/>
                  <a:pt x="796" y="1057"/>
                  <a:pt x="444" y="2598"/>
                </a:cubicBezTo>
                <a:cubicBezTo>
                  <a:pt x="1" y="4435"/>
                  <a:pt x="1141" y="6272"/>
                  <a:pt x="2946" y="6715"/>
                </a:cubicBezTo>
                <a:cubicBezTo>
                  <a:pt x="3204" y="6773"/>
                  <a:pt x="3463" y="6801"/>
                  <a:pt x="3717" y="6801"/>
                </a:cubicBezTo>
                <a:cubicBezTo>
                  <a:pt x="5271" y="6801"/>
                  <a:pt x="6678" y="5760"/>
                  <a:pt x="7031" y="4182"/>
                </a:cubicBezTo>
                <a:cubicBezTo>
                  <a:pt x="7475" y="2345"/>
                  <a:pt x="6335" y="508"/>
                  <a:pt x="4530" y="97"/>
                </a:cubicBezTo>
                <a:cubicBezTo>
                  <a:pt x="4261" y="32"/>
                  <a:pt x="3993" y="1"/>
                  <a:pt x="37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56" name="Google Shape;2635;p30"/>
          <p:cNvSpPr/>
          <p:nvPr/>
        </p:nvSpPr>
        <p:spPr>
          <a:xfrm>
            <a:off x="4586739" y="3737735"/>
            <a:ext cx="242526" cy="220367"/>
          </a:xfrm>
          <a:custGeom>
            <a:avLst/>
            <a:gdLst/>
            <a:ahLst/>
            <a:cxnLst/>
            <a:rect l="l" t="t" r="r" b="b"/>
            <a:pathLst>
              <a:path w="5954" h="5410" extrusionOk="0">
                <a:moveTo>
                  <a:pt x="2940" y="1"/>
                </a:moveTo>
                <a:cubicBezTo>
                  <a:pt x="1718" y="1"/>
                  <a:pt x="614" y="829"/>
                  <a:pt x="317" y="2072"/>
                </a:cubicBezTo>
                <a:cubicBezTo>
                  <a:pt x="0" y="3528"/>
                  <a:pt x="887" y="4985"/>
                  <a:pt x="2344" y="5334"/>
                </a:cubicBezTo>
                <a:cubicBezTo>
                  <a:pt x="2557" y="5385"/>
                  <a:pt x="2771" y="5409"/>
                  <a:pt x="2982" y="5409"/>
                </a:cubicBezTo>
                <a:cubicBezTo>
                  <a:pt x="4204" y="5409"/>
                  <a:pt x="5308" y="4581"/>
                  <a:pt x="5605" y="3338"/>
                </a:cubicBezTo>
                <a:cubicBezTo>
                  <a:pt x="5954" y="1882"/>
                  <a:pt x="5035" y="425"/>
                  <a:pt x="3579" y="77"/>
                </a:cubicBezTo>
                <a:cubicBezTo>
                  <a:pt x="3365" y="25"/>
                  <a:pt x="3151" y="1"/>
                  <a:pt x="2940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57" name="Google Shape;2636;p30"/>
          <p:cNvSpPr/>
          <p:nvPr/>
        </p:nvSpPr>
        <p:spPr>
          <a:xfrm>
            <a:off x="4590608" y="3778224"/>
            <a:ext cx="224481" cy="180489"/>
          </a:xfrm>
          <a:custGeom>
            <a:avLst/>
            <a:gdLst/>
            <a:ahLst/>
            <a:cxnLst/>
            <a:rect l="l" t="t" r="r" b="b"/>
            <a:pathLst>
              <a:path w="5511" h="4431" extrusionOk="0">
                <a:moveTo>
                  <a:pt x="792" y="1"/>
                </a:moveTo>
                <a:lnTo>
                  <a:pt x="792" y="1"/>
                </a:lnTo>
                <a:cubicBezTo>
                  <a:pt x="190" y="729"/>
                  <a:pt x="0" y="1774"/>
                  <a:pt x="380" y="2724"/>
                </a:cubicBezTo>
                <a:cubicBezTo>
                  <a:pt x="792" y="3791"/>
                  <a:pt x="1817" y="4431"/>
                  <a:pt x="2899" y="4431"/>
                </a:cubicBezTo>
                <a:cubicBezTo>
                  <a:pt x="3231" y="4431"/>
                  <a:pt x="3568" y="4371"/>
                  <a:pt x="3895" y="4245"/>
                </a:cubicBezTo>
                <a:cubicBezTo>
                  <a:pt x="4719" y="3896"/>
                  <a:pt x="5289" y="3200"/>
                  <a:pt x="5510" y="2376"/>
                </a:cubicBezTo>
                <a:lnTo>
                  <a:pt x="5510" y="2376"/>
                </a:lnTo>
                <a:cubicBezTo>
                  <a:pt x="5225" y="2724"/>
                  <a:pt x="4845" y="3010"/>
                  <a:pt x="4402" y="3168"/>
                </a:cubicBezTo>
                <a:cubicBezTo>
                  <a:pt x="4071" y="3306"/>
                  <a:pt x="3727" y="3372"/>
                  <a:pt x="3388" y="3372"/>
                </a:cubicBezTo>
                <a:cubicBezTo>
                  <a:pt x="2331" y="3372"/>
                  <a:pt x="1318" y="2734"/>
                  <a:pt x="887" y="1679"/>
                </a:cubicBezTo>
                <a:cubicBezTo>
                  <a:pt x="665" y="1109"/>
                  <a:pt x="633" y="539"/>
                  <a:pt x="792" y="1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58" name="Google Shape;2637;p30"/>
          <p:cNvSpPr/>
          <p:nvPr/>
        </p:nvSpPr>
        <p:spPr>
          <a:xfrm>
            <a:off x="4669264" y="2859769"/>
            <a:ext cx="94216" cy="95520"/>
          </a:xfrm>
          <a:custGeom>
            <a:avLst/>
            <a:gdLst/>
            <a:ahLst/>
            <a:cxnLst/>
            <a:rect l="l" t="t" r="r" b="b"/>
            <a:pathLst>
              <a:path w="2313" h="2345" extrusionOk="0">
                <a:moveTo>
                  <a:pt x="1173" y="1"/>
                </a:moveTo>
                <a:cubicBezTo>
                  <a:pt x="508" y="1"/>
                  <a:pt x="1" y="539"/>
                  <a:pt x="1" y="1172"/>
                </a:cubicBezTo>
                <a:cubicBezTo>
                  <a:pt x="1" y="1806"/>
                  <a:pt x="508" y="2344"/>
                  <a:pt x="1173" y="2344"/>
                </a:cubicBezTo>
                <a:cubicBezTo>
                  <a:pt x="1806" y="2344"/>
                  <a:pt x="2313" y="1806"/>
                  <a:pt x="2313" y="1172"/>
                </a:cubicBezTo>
                <a:cubicBezTo>
                  <a:pt x="2313" y="539"/>
                  <a:pt x="1806" y="1"/>
                  <a:pt x="1173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59" name="Google Shape;2638;p30"/>
          <p:cNvSpPr/>
          <p:nvPr/>
        </p:nvSpPr>
        <p:spPr>
          <a:xfrm>
            <a:off x="4669264" y="3071338"/>
            <a:ext cx="94216" cy="94216"/>
          </a:xfrm>
          <a:custGeom>
            <a:avLst/>
            <a:gdLst/>
            <a:ahLst/>
            <a:cxnLst/>
            <a:rect l="l" t="t" r="r" b="b"/>
            <a:pathLst>
              <a:path w="2313" h="2313" extrusionOk="0">
                <a:moveTo>
                  <a:pt x="1173" y="0"/>
                </a:moveTo>
                <a:cubicBezTo>
                  <a:pt x="508" y="0"/>
                  <a:pt x="1" y="507"/>
                  <a:pt x="1" y="1172"/>
                </a:cubicBezTo>
                <a:cubicBezTo>
                  <a:pt x="1" y="1806"/>
                  <a:pt x="508" y="2312"/>
                  <a:pt x="1173" y="2312"/>
                </a:cubicBezTo>
                <a:cubicBezTo>
                  <a:pt x="1806" y="2312"/>
                  <a:pt x="2313" y="1806"/>
                  <a:pt x="2313" y="1172"/>
                </a:cubicBezTo>
                <a:cubicBezTo>
                  <a:pt x="2313" y="507"/>
                  <a:pt x="1806" y="0"/>
                  <a:pt x="1173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60" name="Google Shape;2639;p30"/>
          <p:cNvSpPr/>
          <p:nvPr/>
        </p:nvSpPr>
        <p:spPr>
          <a:xfrm>
            <a:off x="4669264" y="3281603"/>
            <a:ext cx="94216" cy="95479"/>
          </a:xfrm>
          <a:custGeom>
            <a:avLst/>
            <a:gdLst/>
            <a:ahLst/>
            <a:cxnLst/>
            <a:rect l="l" t="t" r="r" b="b"/>
            <a:pathLst>
              <a:path w="2313" h="2344" extrusionOk="0">
                <a:moveTo>
                  <a:pt x="1173" y="0"/>
                </a:moveTo>
                <a:cubicBezTo>
                  <a:pt x="508" y="0"/>
                  <a:pt x="1" y="539"/>
                  <a:pt x="1" y="1172"/>
                </a:cubicBezTo>
                <a:cubicBezTo>
                  <a:pt x="1" y="1806"/>
                  <a:pt x="508" y="2344"/>
                  <a:pt x="1173" y="2344"/>
                </a:cubicBezTo>
                <a:cubicBezTo>
                  <a:pt x="1806" y="2344"/>
                  <a:pt x="2313" y="1806"/>
                  <a:pt x="2313" y="1172"/>
                </a:cubicBezTo>
                <a:cubicBezTo>
                  <a:pt x="2313" y="539"/>
                  <a:pt x="1806" y="0"/>
                  <a:pt x="1173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61" name="Google Shape;2640;p30"/>
          <p:cNvSpPr/>
          <p:nvPr/>
        </p:nvSpPr>
        <p:spPr>
          <a:xfrm>
            <a:off x="4669264" y="3493172"/>
            <a:ext cx="94216" cy="94175"/>
          </a:xfrm>
          <a:custGeom>
            <a:avLst/>
            <a:gdLst/>
            <a:ahLst/>
            <a:cxnLst/>
            <a:rect l="l" t="t" r="r" b="b"/>
            <a:pathLst>
              <a:path w="2313" h="2312" extrusionOk="0">
                <a:moveTo>
                  <a:pt x="1173" y="0"/>
                </a:moveTo>
                <a:cubicBezTo>
                  <a:pt x="508" y="0"/>
                  <a:pt x="1" y="507"/>
                  <a:pt x="1" y="1172"/>
                </a:cubicBezTo>
                <a:cubicBezTo>
                  <a:pt x="1" y="1805"/>
                  <a:pt x="508" y="2312"/>
                  <a:pt x="1173" y="2312"/>
                </a:cubicBezTo>
                <a:cubicBezTo>
                  <a:pt x="1806" y="2312"/>
                  <a:pt x="2313" y="1805"/>
                  <a:pt x="2313" y="1172"/>
                </a:cubicBezTo>
                <a:cubicBezTo>
                  <a:pt x="2313" y="507"/>
                  <a:pt x="1806" y="0"/>
                  <a:pt x="1173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62" name="Google Shape;2641;p30"/>
          <p:cNvSpPr/>
          <p:nvPr/>
        </p:nvSpPr>
        <p:spPr>
          <a:xfrm>
            <a:off x="7049313" y="3682786"/>
            <a:ext cx="287700" cy="287699"/>
          </a:xfrm>
          <a:custGeom>
            <a:avLst/>
            <a:gdLst/>
            <a:ahLst/>
            <a:cxnLst/>
            <a:rect l="l" t="t" r="r" b="b"/>
            <a:pathLst>
              <a:path w="7063" h="7063" extrusionOk="0">
                <a:moveTo>
                  <a:pt x="3547" y="0"/>
                </a:moveTo>
                <a:cubicBezTo>
                  <a:pt x="1584" y="0"/>
                  <a:pt x="0" y="1584"/>
                  <a:pt x="0" y="3516"/>
                </a:cubicBezTo>
                <a:cubicBezTo>
                  <a:pt x="0" y="5479"/>
                  <a:pt x="1584" y="7063"/>
                  <a:pt x="3547" y="7063"/>
                </a:cubicBezTo>
                <a:cubicBezTo>
                  <a:pt x="5479" y="7063"/>
                  <a:pt x="7062" y="5479"/>
                  <a:pt x="7062" y="3516"/>
                </a:cubicBezTo>
                <a:cubicBezTo>
                  <a:pt x="7062" y="1584"/>
                  <a:pt x="5479" y="0"/>
                  <a:pt x="35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63" name="Google Shape;2642;p30"/>
          <p:cNvSpPr/>
          <p:nvPr/>
        </p:nvSpPr>
        <p:spPr>
          <a:xfrm>
            <a:off x="7078967" y="3711177"/>
            <a:ext cx="228392" cy="229655"/>
          </a:xfrm>
          <a:custGeom>
            <a:avLst/>
            <a:gdLst/>
            <a:ahLst/>
            <a:cxnLst/>
            <a:rect l="l" t="t" r="r" b="b"/>
            <a:pathLst>
              <a:path w="5607" h="5638" extrusionOk="0">
                <a:moveTo>
                  <a:pt x="2819" y="0"/>
                </a:moveTo>
                <a:cubicBezTo>
                  <a:pt x="1236" y="0"/>
                  <a:pt x="1" y="1267"/>
                  <a:pt x="1" y="2819"/>
                </a:cubicBezTo>
                <a:cubicBezTo>
                  <a:pt x="1" y="4370"/>
                  <a:pt x="1236" y="5637"/>
                  <a:pt x="2819" y="5637"/>
                </a:cubicBezTo>
                <a:cubicBezTo>
                  <a:pt x="4371" y="5637"/>
                  <a:pt x="5606" y="4370"/>
                  <a:pt x="5606" y="2819"/>
                </a:cubicBezTo>
                <a:cubicBezTo>
                  <a:pt x="5606" y="1267"/>
                  <a:pt x="4371" y="0"/>
                  <a:pt x="2819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64" name="Google Shape;2643;p30"/>
          <p:cNvSpPr/>
          <p:nvPr/>
        </p:nvSpPr>
        <p:spPr>
          <a:xfrm>
            <a:off x="7071228" y="3753743"/>
            <a:ext cx="233524" cy="187414"/>
          </a:xfrm>
          <a:custGeom>
            <a:avLst/>
            <a:gdLst/>
            <a:ahLst/>
            <a:cxnLst/>
            <a:rect l="l" t="t" r="r" b="b"/>
            <a:pathLst>
              <a:path w="5733" h="4601" extrusionOk="0">
                <a:moveTo>
                  <a:pt x="824" y="0"/>
                </a:moveTo>
                <a:lnTo>
                  <a:pt x="824" y="0"/>
                </a:lnTo>
                <a:cubicBezTo>
                  <a:pt x="191" y="760"/>
                  <a:pt x="1" y="1837"/>
                  <a:pt x="381" y="2819"/>
                </a:cubicBezTo>
                <a:cubicBezTo>
                  <a:pt x="816" y="3932"/>
                  <a:pt x="1880" y="4601"/>
                  <a:pt x="3007" y="4601"/>
                </a:cubicBezTo>
                <a:cubicBezTo>
                  <a:pt x="3356" y="4601"/>
                  <a:pt x="3710" y="4537"/>
                  <a:pt x="4054" y="4402"/>
                </a:cubicBezTo>
                <a:cubicBezTo>
                  <a:pt x="4909" y="4054"/>
                  <a:pt x="5511" y="3325"/>
                  <a:pt x="5733" y="2470"/>
                </a:cubicBezTo>
                <a:lnTo>
                  <a:pt x="5733" y="2470"/>
                </a:lnTo>
                <a:cubicBezTo>
                  <a:pt x="5416" y="2819"/>
                  <a:pt x="5036" y="3135"/>
                  <a:pt x="4593" y="3294"/>
                </a:cubicBezTo>
                <a:cubicBezTo>
                  <a:pt x="4251" y="3438"/>
                  <a:pt x="3896" y="3506"/>
                  <a:pt x="3547" y="3506"/>
                </a:cubicBezTo>
                <a:cubicBezTo>
                  <a:pt x="2439" y="3506"/>
                  <a:pt x="1384" y="2825"/>
                  <a:pt x="951" y="1742"/>
                </a:cubicBezTo>
                <a:cubicBezTo>
                  <a:pt x="697" y="1172"/>
                  <a:pt x="666" y="570"/>
                  <a:pt x="824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65" name="Google Shape;2644;p30"/>
          <p:cNvSpPr/>
          <p:nvPr/>
        </p:nvSpPr>
        <p:spPr>
          <a:xfrm>
            <a:off x="7142185" y="4074925"/>
            <a:ext cx="95479" cy="95520"/>
          </a:xfrm>
          <a:custGeom>
            <a:avLst/>
            <a:gdLst/>
            <a:ahLst/>
            <a:cxnLst/>
            <a:rect l="l" t="t" r="r" b="b"/>
            <a:pathLst>
              <a:path w="2344" h="2345" extrusionOk="0">
                <a:moveTo>
                  <a:pt x="1172" y="1"/>
                </a:moveTo>
                <a:cubicBezTo>
                  <a:pt x="539" y="1"/>
                  <a:pt x="0" y="539"/>
                  <a:pt x="0" y="1173"/>
                </a:cubicBezTo>
                <a:cubicBezTo>
                  <a:pt x="0" y="1806"/>
                  <a:pt x="539" y="2344"/>
                  <a:pt x="1172" y="2344"/>
                </a:cubicBezTo>
                <a:cubicBezTo>
                  <a:pt x="1806" y="2344"/>
                  <a:pt x="2344" y="1806"/>
                  <a:pt x="2344" y="1173"/>
                </a:cubicBezTo>
                <a:cubicBezTo>
                  <a:pt x="2344" y="539"/>
                  <a:pt x="1806" y="1"/>
                  <a:pt x="1172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66" name="Google Shape;2645;p30"/>
          <p:cNvSpPr/>
          <p:nvPr/>
        </p:nvSpPr>
        <p:spPr>
          <a:xfrm>
            <a:off x="7142185" y="4286494"/>
            <a:ext cx="95479" cy="94216"/>
          </a:xfrm>
          <a:custGeom>
            <a:avLst/>
            <a:gdLst/>
            <a:ahLst/>
            <a:cxnLst/>
            <a:rect l="l" t="t" r="r" b="b"/>
            <a:pathLst>
              <a:path w="2344" h="2313" extrusionOk="0">
                <a:moveTo>
                  <a:pt x="1172" y="1"/>
                </a:moveTo>
                <a:cubicBezTo>
                  <a:pt x="539" y="1"/>
                  <a:pt x="0" y="507"/>
                  <a:pt x="0" y="1172"/>
                </a:cubicBezTo>
                <a:cubicBezTo>
                  <a:pt x="0" y="1806"/>
                  <a:pt x="539" y="2312"/>
                  <a:pt x="1172" y="2312"/>
                </a:cubicBezTo>
                <a:cubicBezTo>
                  <a:pt x="1806" y="2312"/>
                  <a:pt x="2344" y="1806"/>
                  <a:pt x="2344" y="1172"/>
                </a:cubicBezTo>
                <a:cubicBezTo>
                  <a:pt x="2344" y="507"/>
                  <a:pt x="1806" y="1"/>
                  <a:pt x="1172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67" name="Google Shape;2646;p30"/>
          <p:cNvSpPr/>
          <p:nvPr/>
        </p:nvSpPr>
        <p:spPr>
          <a:xfrm>
            <a:off x="7142185" y="4496760"/>
            <a:ext cx="95479" cy="95520"/>
          </a:xfrm>
          <a:custGeom>
            <a:avLst/>
            <a:gdLst/>
            <a:ahLst/>
            <a:cxnLst/>
            <a:rect l="l" t="t" r="r" b="b"/>
            <a:pathLst>
              <a:path w="2344" h="2345" extrusionOk="0">
                <a:moveTo>
                  <a:pt x="1172" y="1"/>
                </a:moveTo>
                <a:cubicBezTo>
                  <a:pt x="539" y="1"/>
                  <a:pt x="0" y="539"/>
                  <a:pt x="0" y="1172"/>
                </a:cubicBezTo>
                <a:cubicBezTo>
                  <a:pt x="0" y="1806"/>
                  <a:pt x="539" y="2344"/>
                  <a:pt x="1172" y="2344"/>
                </a:cubicBezTo>
                <a:cubicBezTo>
                  <a:pt x="1806" y="2344"/>
                  <a:pt x="2344" y="1806"/>
                  <a:pt x="2344" y="1172"/>
                </a:cubicBezTo>
                <a:cubicBezTo>
                  <a:pt x="2344" y="539"/>
                  <a:pt x="1806" y="1"/>
                  <a:pt x="1172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68" name="Google Shape;2647;p30"/>
          <p:cNvSpPr/>
          <p:nvPr/>
        </p:nvSpPr>
        <p:spPr>
          <a:xfrm>
            <a:off x="7142185" y="4708329"/>
            <a:ext cx="95479" cy="94216"/>
          </a:xfrm>
          <a:custGeom>
            <a:avLst/>
            <a:gdLst/>
            <a:ahLst/>
            <a:cxnLst/>
            <a:rect l="l" t="t" r="r" b="b"/>
            <a:pathLst>
              <a:path w="2344" h="2313" extrusionOk="0">
                <a:moveTo>
                  <a:pt x="1172" y="0"/>
                </a:moveTo>
                <a:cubicBezTo>
                  <a:pt x="539" y="0"/>
                  <a:pt x="0" y="507"/>
                  <a:pt x="0" y="1172"/>
                </a:cubicBezTo>
                <a:cubicBezTo>
                  <a:pt x="0" y="1805"/>
                  <a:pt x="539" y="2312"/>
                  <a:pt x="1172" y="2312"/>
                </a:cubicBezTo>
                <a:cubicBezTo>
                  <a:pt x="1806" y="2312"/>
                  <a:pt x="2344" y="1805"/>
                  <a:pt x="2344" y="1172"/>
                </a:cubicBezTo>
                <a:cubicBezTo>
                  <a:pt x="2344" y="507"/>
                  <a:pt x="1806" y="0"/>
                  <a:pt x="1172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69" name="Google Shape;2648;p30"/>
          <p:cNvSpPr/>
          <p:nvPr/>
        </p:nvSpPr>
        <p:spPr>
          <a:xfrm>
            <a:off x="9531236" y="3682786"/>
            <a:ext cx="299309" cy="299308"/>
          </a:xfrm>
          <a:custGeom>
            <a:avLst/>
            <a:gdLst/>
            <a:ahLst/>
            <a:cxnLst/>
            <a:rect l="l" t="t" r="r" b="b"/>
            <a:pathLst>
              <a:path w="7348" h="7348" extrusionOk="0">
                <a:moveTo>
                  <a:pt x="3674" y="0"/>
                </a:moveTo>
                <a:cubicBezTo>
                  <a:pt x="1647" y="0"/>
                  <a:pt x="1" y="1647"/>
                  <a:pt x="1" y="3674"/>
                </a:cubicBezTo>
                <a:cubicBezTo>
                  <a:pt x="1" y="5701"/>
                  <a:pt x="1647" y="7348"/>
                  <a:pt x="3674" y="7348"/>
                </a:cubicBezTo>
                <a:cubicBezTo>
                  <a:pt x="5701" y="7348"/>
                  <a:pt x="7348" y="5701"/>
                  <a:pt x="7348" y="3674"/>
                </a:cubicBezTo>
                <a:cubicBezTo>
                  <a:pt x="7348" y="1647"/>
                  <a:pt x="5701" y="0"/>
                  <a:pt x="367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70" name="Google Shape;2649;p30"/>
          <p:cNvSpPr/>
          <p:nvPr/>
        </p:nvSpPr>
        <p:spPr>
          <a:xfrm>
            <a:off x="9562193" y="3712439"/>
            <a:ext cx="238697" cy="238697"/>
          </a:xfrm>
          <a:custGeom>
            <a:avLst/>
            <a:gdLst/>
            <a:ahLst/>
            <a:cxnLst/>
            <a:rect l="l" t="t" r="r" b="b"/>
            <a:pathLst>
              <a:path w="5860" h="5860" extrusionOk="0">
                <a:moveTo>
                  <a:pt x="2914" y="1"/>
                </a:moveTo>
                <a:cubicBezTo>
                  <a:pt x="1299" y="1"/>
                  <a:pt x="1" y="1331"/>
                  <a:pt x="1" y="2946"/>
                </a:cubicBezTo>
                <a:cubicBezTo>
                  <a:pt x="1" y="4561"/>
                  <a:pt x="1299" y="5860"/>
                  <a:pt x="2914" y="5860"/>
                </a:cubicBezTo>
                <a:cubicBezTo>
                  <a:pt x="4529" y="5860"/>
                  <a:pt x="5859" y="4561"/>
                  <a:pt x="5859" y="2946"/>
                </a:cubicBezTo>
                <a:cubicBezTo>
                  <a:pt x="5859" y="1331"/>
                  <a:pt x="4529" y="1"/>
                  <a:pt x="2914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71" name="Google Shape;2650;p30"/>
          <p:cNvSpPr/>
          <p:nvPr/>
        </p:nvSpPr>
        <p:spPr>
          <a:xfrm>
            <a:off x="9554454" y="3756309"/>
            <a:ext cx="242567" cy="195683"/>
          </a:xfrm>
          <a:custGeom>
            <a:avLst/>
            <a:gdLst/>
            <a:ahLst/>
            <a:cxnLst/>
            <a:rect l="l" t="t" r="r" b="b"/>
            <a:pathLst>
              <a:path w="5955" h="4804" extrusionOk="0">
                <a:moveTo>
                  <a:pt x="856" y="1"/>
                </a:moveTo>
                <a:lnTo>
                  <a:pt x="856" y="1"/>
                </a:lnTo>
                <a:cubicBezTo>
                  <a:pt x="191" y="824"/>
                  <a:pt x="1" y="1932"/>
                  <a:pt x="412" y="2946"/>
                </a:cubicBezTo>
                <a:cubicBezTo>
                  <a:pt x="871" y="4105"/>
                  <a:pt x="1956" y="4803"/>
                  <a:pt x="3119" y="4803"/>
                </a:cubicBezTo>
                <a:cubicBezTo>
                  <a:pt x="3481" y="4803"/>
                  <a:pt x="3851" y="4736"/>
                  <a:pt x="4213" y="4593"/>
                </a:cubicBezTo>
                <a:cubicBezTo>
                  <a:pt x="5099" y="4213"/>
                  <a:pt x="5733" y="3453"/>
                  <a:pt x="5954" y="2597"/>
                </a:cubicBezTo>
                <a:lnTo>
                  <a:pt x="5954" y="2597"/>
                </a:lnTo>
                <a:cubicBezTo>
                  <a:pt x="5638" y="2946"/>
                  <a:pt x="5258" y="3262"/>
                  <a:pt x="4783" y="3453"/>
                </a:cubicBezTo>
                <a:cubicBezTo>
                  <a:pt x="4421" y="3595"/>
                  <a:pt x="4051" y="3663"/>
                  <a:pt x="3688" y="3663"/>
                </a:cubicBezTo>
                <a:cubicBezTo>
                  <a:pt x="2524" y="3663"/>
                  <a:pt x="1434" y="2965"/>
                  <a:pt x="951" y="1806"/>
                </a:cubicBezTo>
                <a:cubicBezTo>
                  <a:pt x="729" y="1236"/>
                  <a:pt x="697" y="602"/>
                  <a:pt x="856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72" name="Google Shape;2651;p30"/>
          <p:cNvSpPr/>
          <p:nvPr/>
        </p:nvSpPr>
        <p:spPr>
          <a:xfrm>
            <a:off x="9621542" y="2859769"/>
            <a:ext cx="94216" cy="95520"/>
          </a:xfrm>
          <a:custGeom>
            <a:avLst/>
            <a:gdLst/>
            <a:ahLst/>
            <a:cxnLst/>
            <a:rect l="l" t="t" r="r" b="b"/>
            <a:pathLst>
              <a:path w="2313" h="2345" extrusionOk="0">
                <a:moveTo>
                  <a:pt x="1172" y="1"/>
                </a:moveTo>
                <a:cubicBezTo>
                  <a:pt x="507" y="1"/>
                  <a:pt x="0" y="539"/>
                  <a:pt x="0" y="1172"/>
                </a:cubicBezTo>
                <a:cubicBezTo>
                  <a:pt x="0" y="1806"/>
                  <a:pt x="507" y="2344"/>
                  <a:pt x="1172" y="2344"/>
                </a:cubicBezTo>
                <a:cubicBezTo>
                  <a:pt x="1806" y="2344"/>
                  <a:pt x="2312" y="1806"/>
                  <a:pt x="2312" y="1172"/>
                </a:cubicBezTo>
                <a:cubicBezTo>
                  <a:pt x="2312" y="539"/>
                  <a:pt x="1806" y="1"/>
                  <a:pt x="1172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73" name="Google Shape;2652;p30"/>
          <p:cNvSpPr/>
          <p:nvPr/>
        </p:nvSpPr>
        <p:spPr>
          <a:xfrm>
            <a:off x="9621542" y="3071338"/>
            <a:ext cx="94216" cy="94216"/>
          </a:xfrm>
          <a:custGeom>
            <a:avLst/>
            <a:gdLst/>
            <a:ahLst/>
            <a:cxnLst/>
            <a:rect l="l" t="t" r="r" b="b"/>
            <a:pathLst>
              <a:path w="2313" h="2313" extrusionOk="0">
                <a:moveTo>
                  <a:pt x="1172" y="0"/>
                </a:moveTo>
                <a:cubicBezTo>
                  <a:pt x="507" y="0"/>
                  <a:pt x="0" y="507"/>
                  <a:pt x="0" y="1172"/>
                </a:cubicBezTo>
                <a:cubicBezTo>
                  <a:pt x="0" y="1806"/>
                  <a:pt x="507" y="2312"/>
                  <a:pt x="1172" y="2312"/>
                </a:cubicBezTo>
                <a:cubicBezTo>
                  <a:pt x="1806" y="2312"/>
                  <a:pt x="2312" y="1806"/>
                  <a:pt x="2312" y="1172"/>
                </a:cubicBezTo>
                <a:cubicBezTo>
                  <a:pt x="2312" y="507"/>
                  <a:pt x="1806" y="0"/>
                  <a:pt x="1172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74" name="Google Shape;2653;p30"/>
          <p:cNvSpPr/>
          <p:nvPr/>
        </p:nvSpPr>
        <p:spPr>
          <a:xfrm>
            <a:off x="9621542" y="3281603"/>
            <a:ext cx="94216" cy="95479"/>
          </a:xfrm>
          <a:custGeom>
            <a:avLst/>
            <a:gdLst/>
            <a:ahLst/>
            <a:cxnLst/>
            <a:rect l="l" t="t" r="r" b="b"/>
            <a:pathLst>
              <a:path w="2313" h="2344" extrusionOk="0">
                <a:moveTo>
                  <a:pt x="1172" y="0"/>
                </a:moveTo>
                <a:cubicBezTo>
                  <a:pt x="507" y="0"/>
                  <a:pt x="0" y="539"/>
                  <a:pt x="0" y="1172"/>
                </a:cubicBezTo>
                <a:cubicBezTo>
                  <a:pt x="0" y="1806"/>
                  <a:pt x="507" y="2344"/>
                  <a:pt x="1172" y="2344"/>
                </a:cubicBezTo>
                <a:cubicBezTo>
                  <a:pt x="1806" y="2344"/>
                  <a:pt x="2312" y="1806"/>
                  <a:pt x="2312" y="1172"/>
                </a:cubicBezTo>
                <a:cubicBezTo>
                  <a:pt x="2312" y="539"/>
                  <a:pt x="1806" y="0"/>
                  <a:pt x="1172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75" name="Google Shape;2654;p30"/>
          <p:cNvSpPr/>
          <p:nvPr/>
        </p:nvSpPr>
        <p:spPr>
          <a:xfrm>
            <a:off x="9621542" y="3493172"/>
            <a:ext cx="94216" cy="94175"/>
          </a:xfrm>
          <a:custGeom>
            <a:avLst/>
            <a:gdLst/>
            <a:ahLst/>
            <a:cxnLst/>
            <a:rect l="l" t="t" r="r" b="b"/>
            <a:pathLst>
              <a:path w="2313" h="2312" extrusionOk="0">
                <a:moveTo>
                  <a:pt x="1172" y="0"/>
                </a:moveTo>
                <a:cubicBezTo>
                  <a:pt x="507" y="0"/>
                  <a:pt x="0" y="507"/>
                  <a:pt x="0" y="1172"/>
                </a:cubicBezTo>
                <a:cubicBezTo>
                  <a:pt x="0" y="1805"/>
                  <a:pt x="507" y="2312"/>
                  <a:pt x="1172" y="2312"/>
                </a:cubicBezTo>
                <a:cubicBezTo>
                  <a:pt x="1806" y="2312"/>
                  <a:pt x="2312" y="1805"/>
                  <a:pt x="2312" y="1172"/>
                </a:cubicBezTo>
                <a:cubicBezTo>
                  <a:pt x="2312" y="507"/>
                  <a:pt x="1806" y="0"/>
                  <a:pt x="1172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76" name="Google Shape;2655;p30"/>
          <p:cNvSpPr/>
          <p:nvPr/>
        </p:nvSpPr>
        <p:spPr>
          <a:xfrm>
            <a:off x="9291317" y="4828288"/>
            <a:ext cx="780451" cy="691448"/>
          </a:xfrm>
          <a:custGeom>
            <a:avLst/>
            <a:gdLst/>
            <a:ahLst/>
            <a:cxnLst/>
            <a:rect l="l" t="t" r="r" b="b"/>
            <a:pathLst>
              <a:path w="19160" h="16975" extrusionOk="0">
                <a:moveTo>
                  <a:pt x="6872" y="0"/>
                </a:moveTo>
                <a:cubicBezTo>
                  <a:pt x="6271" y="0"/>
                  <a:pt x="5732" y="349"/>
                  <a:pt x="5511" y="887"/>
                </a:cubicBezTo>
                <a:cubicBezTo>
                  <a:pt x="5257" y="665"/>
                  <a:pt x="4940" y="539"/>
                  <a:pt x="4592" y="539"/>
                </a:cubicBezTo>
                <a:cubicBezTo>
                  <a:pt x="3864" y="539"/>
                  <a:pt x="3294" y="1046"/>
                  <a:pt x="3135" y="1711"/>
                </a:cubicBezTo>
                <a:cubicBezTo>
                  <a:pt x="3072" y="1711"/>
                  <a:pt x="2977" y="1679"/>
                  <a:pt x="2914" y="1679"/>
                </a:cubicBezTo>
                <a:cubicBezTo>
                  <a:pt x="2090" y="1679"/>
                  <a:pt x="1425" y="2344"/>
                  <a:pt x="1425" y="3167"/>
                </a:cubicBezTo>
                <a:cubicBezTo>
                  <a:pt x="1425" y="3231"/>
                  <a:pt x="1425" y="3262"/>
                  <a:pt x="1457" y="3326"/>
                </a:cubicBezTo>
                <a:cubicBezTo>
                  <a:pt x="602" y="3706"/>
                  <a:pt x="0" y="4561"/>
                  <a:pt x="0" y="5542"/>
                </a:cubicBezTo>
                <a:cubicBezTo>
                  <a:pt x="0" y="6144"/>
                  <a:pt x="222" y="6683"/>
                  <a:pt x="570" y="7126"/>
                </a:cubicBezTo>
                <a:cubicBezTo>
                  <a:pt x="570" y="7221"/>
                  <a:pt x="538" y="7316"/>
                  <a:pt x="538" y="7411"/>
                </a:cubicBezTo>
                <a:cubicBezTo>
                  <a:pt x="538" y="8741"/>
                  <a:pt x="1615" y="9818"/>
                  <a:pt x="2945" y="9818"/>
                </a:cubicBezTo>
                <a:cubicBezTo>
                  <a:pt x="3262" y="9818"/>
                  <a:pt x="3547" y="9754"/>
                  <a:pt x="3800" y="9659"/>
                </a:cubicBezTo>
                <a:cubicBezTo>
                  <a:pt x="3895" y="10768"/>
                  <a:pt x="4814" y="11655"/>
                  <a:pt x="5954" y="11655"/>
                </a:cubicBezTo>
                <a:lnTo>
                  <a:pt x="6049" y="11655"/>
                </a:lnTo>
                <a:cubicBezTo>
                  <a:pt x="6461" y="12225"/>
                  <a:pt x="7094" y="12573"/>
                  <a:pt x="7822" y="12573"/>
                </a:cubicBezTo>
                <a:cubicBezTo>
                  <a:pt x="8234" y="12573"/>
                  <a:pt x="8646" y="12478"/>
                  <a:pt x="8962" y="12256"/>
                </a:cubicBezTo>
                <a:cubicBezTo>
                  <a:pt x="9089" y="12573"/>
                  <a:pt x="9247" y="12890"/>
                  <a:pt x="9501" y="13111"/>
                </a:cubicBezTo>
                <a:cubicBezTo>
                  <a:pt x="9849" y="13428"/>
                  <a:pt x="10293" y="13618"/>
                  <a:pt x="10799" y="13618"/>
                </a:cubicBezTo>
                <a:cubicBezTo>
                  <a:pt x="11148" y="14061"/>
                  <a:pt x="11686" y="14315"/>
                  <a:pt x="12319" y="14315"/>
                </a:cubicBezTo>
                <a:cubicBezTo>
                  <a:pt x="12604" y="14315"/>
                  <a:pt x="12858" y="14251"/>
                  <a:pt x="13111" y="14156"/>
                </a:cubicBezTo>
                <a:cubicBezTo>
                  <a:pt x="13364" y="14695"/>
                  <a:pt x="13618" y="15582"/>
                  <a:pt x="13459" y="16848"/>
                </a:cubicBezTo>
                <a:lnTo>
                  <a:pt x="14790" y="16975"/>
                </a:lnTo>
                <a:cubicBezTo>
                  <a:pt x="14790" y="16975"/>
                  <a:pt x="14853" y="15202"/>
                  <a:pt x="14631" y="13998"/>
                </a:cubicBezTo>
                <a:lnTo>
                  <a:pt x="14631" y="13998"/>
                </a:lnTo>
                <a:cubicBezTo>
                  <a:pt x="14790" y="14030"/>
                  <a:pt x="14948" y="14061"/>
                  <a:pt x="15106" y="14061"/>
                </a:cubicBezTo>
                <a:cubicBezTo>
                  <a:pt x="16183" y="14061"/>
                  <a:pt x="17070" y="13175"/>
                  <a:pt x="17070" y="12098"/>
                </a:cubicBezTo>
                <a:cubicBezTo>
                  <a:pt x="17070" y="11940"/>
                  <a:pt x="17038" y="11813"/>
                  <a:pt x="17006" y="11655"/>
                </a:cubicBezTo>
                <a:lnTo>
                  <a:pt x="17196" y="11655"/>
                </a:lnTo>
                <a:cubicBezTo>
                  <a:pt x="18273" y="11655"/>
                  <a:pt x="19160" y="10800"/>
                  <a:pt x="19160" y="9723"/>
                </a:cubicBezTo>
                <a:cubicBezTo>
                  <a:pt x="19160" y="9343"/>
                  <a:pt x="19065" y="9026"/>
                  <a:pt x="18875" y="8741"/>
                </a:cubicBezTo>
                <a:cubicBezTo>
                  <a:pt x="19065" y="8424"/>
                  <a:pt x="19160" y="8108"/>
                  <a:pt x="19160" y="7759"/>
                </a:cubicBezTo>
                <a:cubicBezTo>
                  <a:pt x="19160" y="7063"/>
                  <a:pt x="18812" y="6493"/>
                  <a:pt x="18305" y="6144"/>
                </a:cubicBezTo>
                <a:cubicBezTo>
                  <a:pt x="18178" y="5384"/>
                  <a:pt x="17608" y="4782"/>
                  <a:pt x="16880" y="4592"/>
                </a:cubicBezTo>
                <a:cubicBezTo>
                  <a:pt x="16911" y="4497"/>
                  <a:pt x="16911" y="4402"/>
                  <a:pt x="16911" y="4276"/>
                </a:cubicBezTo>
                <a:cubicBezTo>
                  <a:pt x="16911" y="3452"/>
                  <a:pt x="16405" y="2756"/>
                  <a:pt x="15676" y="2471"/>
                </a:cubicBezTo>
                <a:cubicBezTo>
                  <a:pt x="15486" y="2407"/>
                  <a:pt x="15328" y="2376"/>
                  <a:pt x="15138" y="2344"/>
                </a:cubicBezTo>
                <a:cubicBezTo>
                  <a:pt x="14853" y="1109"/>
                  <a:pt x="13744" y="190"/>
                  <a:pt x="12414" y="190"/>
                </a:cubicBezTo>
                <a:cubicBezTo>
                  <a:pt x="11686" y="190"/>
                  <a:pt x="11021" y="475"/>
                  <a:pt x="10546" y="919"/>
                </a:cubicBezTo>
                <a:cubicBezTo>
                  <a:pt x="10293" y="412"/>
                  <a:pt x="9786" y="64"/>
                  <a:pt x="9184" y="64"/>
                </a:cubicBezTo>
                <a:cubicBezTo>
                  <a:pt x="8741" y="64"/>
                  <a:pt x="8329" y="285"/>
                  <a:pt x="8044" y="634"/>
                </a:cubicBezTo>
                <a:cubicBezTo>
                  <a:pt x="7791" y="254"/>
                  <a:pt x="7347" y="0"/>
                  <a:pt x="687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77" name="Google Shape;2656;p30"/>
          <p:cNvSpPr/>
          <p:nvPr/>
        </p:nvSpPr>
        <p:spPr>
          <a:xfrm>
            <a:off x="9544148" y="4936639"/>
            <a:ext cx="150958" cy="149695"/>
          </a:xfrm>
          <a:custGeom>
            <a:avLst/>
            <a:gdLst/>
            <a:ahLst/>
            <a:cxnLst/>
            <a:rect l="l" t="t" r="r" b="b"/>
            <a:pathLst>
              <a:path w="3706" h="3675" extrusionOk="0">
                <a:moveTo>
                  <a:pt x="1837" y="1046"/>
                </a:moveTo>
                <a:cubicBezTo>
                  <a:pt x="2280" y="1046"/>
                  <a:pt x="2660" y="1394"/>
                  <a:pt x="2660" y="1837"/>
                </a:cubicBezTo>
                <a:cubicBezTo>
                  <a:pt x="2660" y="2281"/>
                  <a:pt x="2280" y="2661"/>
                  <a:pt x="1837" y="2661"/>
                </a:cubicBezTo>
                <a:cubicBezTo>
                  <a:pt x="1394" y="2661"/>
                  <a:pt x="1045" y="2281"/>
                  <a:pt x="1045" y="1837"/>
                </a:cubicBezTo>
                <a:cubicBezTo>
                  <a:pt x="1045" y="1394"/>
                  <a:pt x="1394" y="1046"/>
                  <a:pt x="1837" y="1046"/>
                </a:cubicBezTo>
                <a:close/>
                <a:moveTo>
                  <a:pt x="1837" y="1"/>
                </a:moveTo>
                <a:cubicBezTo>
                  <a:pt x="824" y="1"/>
                  <a:pt x="0" y="824"/>
                  <a:pt x="0" y="1837"/>
                </a:cubicBezTo>
                <a:cubicBezTo>
                  <a:pt x="0" y="2851"/>
                  <a:pt x="824" y="3674"/>
                  <a:pt x="1837" y="3674"/>
                </a:cubicBezTo>
                <a:cubicBezTo>
                  <a:pt x="2882" y="3674"/>
                  <a:pt x="3706" y="2851"/>
                  <a:pt x="3706" y="1837"/>
                </a:cubicBezTo>
                <a:cubicBezTo>
                  <a:pt x="3706" y="824"/>
                  <a:pt x="2850" y="1"/>
                  <a:pt x="1837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78" name="Google Shape;2657;p30"/>
          <p:cNvSpPr/>
          <p:nvPr/>
        </p:nvSpPr>
        <p:spPr>
          <a:xfrm>
            <a:off x="9607367" y="4915987"/>
            <a:ext cx="23259" cy="45214"/>
          </a:xfrm>
          <a:custGeom>
            <a:avLst/>
            <a:gdLst/>
            <a:ahLst/>
            <a:cxnLst/>
            <a:rect l="l" t="t" r="r" b="b"/>
            <a:pathLst>
              <a:path w="571" h="1110" extrusionOk="0">
                <a:moveTo>
                  <a:pt x="0" y="1"/>
                </a:moveTo>
                <a:lnTo>
                  <a:pt x="0" y="1109"/>
                </a:lnTo>
                <a:lnTo>
                  <a:pt x="570" y="1109"/>
                </a:lnTo>
                <a:lnTo>
                  <a:pt x="570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79" name="Google Shape;2658;p30"/>
          <p:cNvSpPr/>
          <p:nvPr/>
        </p:nvSpPr>
        <p:spPr>
          <a:xfrm>
            <a:off x="9560890" y="4922464"/>
            <a:ext cx="42607" cy="51650"/>
          </a:xfrm>
          <a:custGeom>
            <a:avLst/>
            <a:gdLst/>
            <a:ahLst/>
            <a:cxnLst/>
            <a:rect l="l" t="t" r="r" b="b"/>
            <a:pathLst>
              <a:path w="1046" h="1268" extrusionOk="0">
                <a:moveTo>
                  <a:pt x="508" y="0"/>
                </a:moveTo>
                <a:lnTo>
                  <a:pt x="1" y="317"/>
                </a:lnTo>
                <a:lnTo>
                  <a:pt x="539" y="1267"/>
                </a:lnTo>
                <a:lnTo>
                  <a:pt x="1046" y="950"/>
                </a:lnTo>
                <a:lnTo>
                  <a:pt x="508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80" name="Google Shape;2659;p30"/>
          <p:cNvSpPr/>
          <p:nvPr/>
        </p:nvSpPr>
        <p:spPr>
          <a:xfrm>
            <a:off x="9529933" y="4953421"/>
            <a:ext cx="51650" cy="43911"/>
          </a:xfrm>
          <a:custGeom>
            <a:avLst/>
            <a:gdLst/>
            <a:ahLst/>
            <a:cxnLst/>
            <a:rect l="l" t="t" r="r" b="b"/>
            <a:pathLst>
              <a:path w="1268" h="1078" extrusionOk="0">
                <a:moveTo>
                  <a:pt x="318" y="0"/>
                </a:moveTo>
                <a:lnTo>
                  <a:pt x="1" y="539"/>
                </a:lnTo>
                <a:lnTo>
                  <a:pt x="951" y="1077"/>
                </a:lnTo>
                <a:lnTo>
                  <a:pt x="1268" y="570"/>
                </a:lnTo>
                <a:lnTo>
                  <a:pt x="318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81" name="Google Shape;2660;p30"/>
          <p:cNvSpPr/>
          <p:nvPr/>
        </p:nvSpPr>
        <p:spPr>
          <a:xfrm>
            <a:off x="9523497" y="4999857"/>
            <a:ext cx="45173" cy="24562"/>
          </a:xfrm>
          <a:custGeom>
            <a:avLst/>
            <a:gdLst/>
            <a:ahLst/>
            <a:cxnLst/>
            <a:rect l="l" t="t" r="r" b="b"/>
            <a:pathLst>
              <a:path w="1109" h="603" extrusionOk="0">
                <a:moveTo>
                  <a:pt x="1" y="0"/>
                </a:moveTo>
                <a:lnTo>
                  <a:pt x="1" y="602"/>
                </a:lnTo>
                <a:lnTo>
                  <a:pt x="1109" y="602"/>
                </a:lnTo>
                <a:lnTo>
                  <a:pt x="1109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82" name="Google Shape;2661;p30"/>
          <p:cNvSpPr/>
          <p:nvPr/>
        </p:nvSpPr>
        <p:spPr>
          <a:xfrm>
            <a:off x="9529933" y="5026945"/>
            <a:ext cx="51650" cy="43911"/>
          </a:xfrm>
          <a:custGeom>
            <a:avLst/>
            <a:gdLst/>
            <a:ahLst/>
            <a:cxnLst/>
            <a:rect l="l" t="t" r="r" b="b"/>
            <a:pathLst>
              <a:path w="1268" h="1078" extrusionOk="0">
                <a:moveTo>
                  <a:pt x="951" y="0"/>
                </a:moveTo>
                <a:lnTo>
                  <a:pt x="1" y="539"/>
                </a:lnTo>
                <a:lnTo>
                  <a:pt x="318" y="1077"/>
                </a:lnTo>
                <a:lnTo>
                  <a:pt x="1268" y="507"/>
                </a:lnTo>
                <a:lnTo>
                  <a:pt x="95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83" name="Google Shape;2662;p30"/>
          <p:cNvSpPr/>
          <p:nvPr/>
        </p:nvSpPr>
        <p:spPr>
          <a:xfrm>
            <a:off x="9560890" y="5048859"/>
            <a:ext cx="43911" cy="51650"/>
          </a:xfrm>
          <a:custGeom>
            <a:avLst/>
            <a:gdLst/>
            <a:ahLst/>
            <a:cxnLst/>
            <a:rect l="l" t="t" r="r" b="b"/>
            <a:pathLst>
              <a:path w="1078" h="1268" extrusionOk="0">
                <a:moveTo>
                  <a:pt x="571" y="1"/>
                </a:moveTo>
                <a:lnTo>
                  <a:pt x="1" y="983"/>
                </a:lnTo>
                <a:lnTo>
                  <a:pt x="539" y="1268"/>
                </a:lnTo>
                <a:lnTo>
                  <a:pt x="1078" y="318"/>
                </a:lnTo>
                <a:lnTo>
                  <a:pt x="571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84" name="Google Shape;2663;p30"/>
          <p:cNvSpPr/>
          <p:nvPr/>
        </p:nvSpPr>
        <p:spPr>
          <a:xfrm>
            <a:off x="9607367" y="5061772"/>
            <a:ext cx="24521" cy="45173"/>
          </a:xfrm>
          <a:custGeom>
            <a:avLst/>
            <a:gdLst/>
            <a:ahLst/>
            <a:cxnLst/>
            <a:rect l="l" t="t" r="r" b="b"/>
            <a:pathLst>
              <a:path w="602" h="1109" extrusionOk="0">
                <a:moveTo>
                  <a:pt x="0" y="1"/>
                </a:moveTo>
                <a:lnTo>
                  <a:pt x="0" y="1109"/>
                </a:lnTo>
                <a:lnTo>
                  <a:pt x="602" y="1109"/>
                </a:lnTo>
                <a:lnTo>
                  <a:pt x="602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85" name="Google Shape;2664;p30"/>
          <p:cNvSpPr/>
          <p:nvPr/>
        </p:nvSpPr>
        <p:spPr>
          <a:xfrm>
            <a:off x="9634454" y="5050163"/>
            <a:ext cx="43870" cy="50346"/>
          </a:xfrm>
          <a:custGeom>
            <a:avLst/>
            <a:gdLst/>
            <a:ahLst/>
            <a:cxnLst/>
            <a:rect l="l" t="t" r="r" b="b"/>
            <a:pathLst>
              <a:path w="1077" h="1236" extrusionOk="0">
                <a:moveTo>
                  <a:pt x="507" y="0"/>
                </a:moveTo>
                <a:lnTo>
                  <a:pt x="0" y="286"/>
                </a:lnTo>
                <a:lnTo>
                  <a:pt x="570" y="1236"/>
                </a:lnTo>
                <a:lnTo>
                  <a:pt x="1077" y="951"/>
                </a:lnTo>
                <a:lnTo>
                  <a:pt x="507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86" name="Google Shape;2665;p30"/>
          <p:cNvSpPr/>
          <p:nvPr/>
        </p:nvSpPr>
        <p:spPr>
          <a:xfrm>
            <a:off x="9656369" y="5025641"/>
            <a:ext cx="51650" cy="43911"/>
          </a:xfrm>
          <a:custGeom>
            <a:avLst/>
            <a:gdLst/>
            <a:ahLst/>
            <a:cxnLst/>
            <a:rect l="l" t="t" r="r" b="b"/>
            <a:pathLst>
              <a:path w="1268" h="1078" extrusionOk="0">
                <a:moveTo>
                  <a:pt x="317" y="1"/>
                </a:moveTo>
                <a:lnTo>
                  <a:pt x="0" y="507"/>
                </a:lnTo>
                <a:lnTo>
                  <a:pt x="982" y="1078"/>
                </a:lnTo>
                <a:lnTo>
                  <a:pt x="1267" y="571"/>
                </a:lnTo>
                <a:lnTo>
                  <a:pt x="317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87" name="Google Shape;2666;p30"/>
          <p:cNvSpPr/>
          <p:nvPr/>
        </p:nvSpPr>
        <p:spPr>
          <a:xfrm>
            <a:off x="9669281" y="4999857"/>
            <a:ext cx="45173" cy="23259"/>
          </a:xfrm>
          <a:custGeom>
            <a:avLst/>
            <a:gdLst/>
            <a:ahLst/>
            <a:cxnLst/>
            <a:rect l="l" t="t" r="r" b="b"/>
            <a:pathLst>
              <a:path w="1109" h="571" extrusionOk="0">
                <a:moveTo>
                  <a:pt x="0" y="0"/>
                </a:moveTo>
                <a:lnTo>
                  <a:pt x="0" y="570"/>
                </a:lnTo>
                <a:lnTo>
                  <a:pt x="1109" y="570"/>
                </a:lnTo>
                <a:lnTo>
                  <a:pt x="1109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88" name="Google Shape;2667;p30"/>
          <p:cNvSpPr/>
          <p:nvPr/>
        </p:nvSpPr>
        <p:spPr>
          <a:xfrm>
            <a:off x="9656369" y="4952118"/>
            <a:ext cx="51650" cy="43911"/>
          </a:xfrm>
          <a:custGeom>
            <a:avLst/>
            <a:gdLst/>
            <a:ahLst/>
            <a:cxnLst/>
            <a:rect l="l" t="t" r="r" b="b"/>
            <a:pathLst>
              <a:path w="1268" h="1078" extrusionOk="0">
                <a:moveTo>
                  <a:pt x="982" y="1"/>
                </a:moveTo>
                <a:lnTo>
                  <a:pt x="0" y="571"/>
                </a:lnTo>
                <a:lnTo>
                  <a:pt x="317" y="1077"/>
                </a:lnTo>
                <a:lnTo>
                  <a:pt x="1267" y="539"/>
                </a:lnTo>
                <a:lnTo>
                  <a:pt x="982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89" name="Google Shape;2668;p30"/>
          <p:cNvSpPr/>
          <p:nvPr/>
        </p:nvSpPr>
        <p:spPr>
          <a:xfrm>
            <a:off x="9633151" y="4922464"/>
            <a:ext cx="43911" cy="51650"/>
          </a:xfrm>
          <a:custGeom>
            <a:avLst/>
            <a:gdLst/>
            <a:ahLst/>
            <a:cxnLst/>
            <a:rect l="l" t="t" r="r" b="b"/>
            <a:pathLst>
              <a:path w="1078" h="1268" extrusionOk="0">
                <a:moveTo>
                  <a:pt x="570" y="0"/>
                </a:moveTo>
                <a:lnTo>
                  <a:pt x="0" y="950"/>
                </a:lnTo>
                <a:lnTo>
                  <a:pt x="539" y="1267"/>
                </a:lnTo>
                <a:lnTo>
                  <a:pt x="1077" y="317"/>
                </a:lnTo>
                <a:lnTo>
                  <a:pt x="570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90" name="Google Shape;2669;p30"/>
          <p:cNvSpPr/>
          <p:nvPr/>
        </p:nvSpPr>
        <p:spPr>
          <a:xfrm>
            <a:off x="9793111" y="5061772"/>
            <a:ext cx="101956" cy="101956"/>
          </a:xfrm>
          <a:custGeom>
            <a:avLst/>
            <a:gdLst/>
            <a:ahLst/>
            <a:cxnLst/>
            <a:rect l="l" t="t" r="r" b="b"/>
            <a:pathLst>
              <a:path w="2503" h="2503" extrusionOk="0">
                <a:moveTo>
                  <a:pt x="1267" y="697"/>
                </a:moveTo>
                <a:cubicBezTo>
                  <a:pt x="1552" y="697"/>
                  <a:pt x="1805" y="951"/>
                  <a:pt x="1805" y="1236"/>
                </a:cubicBezTo>
                <a:cubicBezTo>
                  <a:pt x="1805" y="1552"/>
                  <a:pt x="1552" y="1806"/>
                  <a:pt x="1267" y="1806"/>
                </a:cubicBezTo>
                <a:cubicBezTo>
                  <a:pt x="950" y="1806"/>
                  <a:pt x="697" y="1552"/>
                  <a:pt x="697" y="1236"/>
                </a:cubicBezTo>
                <a:cubicBezTo>
                  <a:pt x="697" y="951"/>
                  <a:pt x="950" y="697"/>
                  <a:pt x="1267" y="697"/>
                </a:cubicBezTo>
                <a:close/>
                <a:moveTo>
                  <a:pt x="1267" y="1"/>
                </a:moveTo>
                <a:cubicBezTo>
                  <a:pt x="570" y="1"/>
                  <a:pt x="0" y="571"/>
                  <a:pt x="0" y="1236"/>
                </a:cubicBezTo>
                <a:cubicBezTo>
                  <a:pt x="0" y="1932"/>
                  <a:pt x="570" y="2502"/>
                  <a:pt x="1267" y="2502"/>
                </a:cubicBezTo>
                <a:cubicBezTo>
                  <a:pt x="1964" y="2502"/>
                  <a:pt x="2502" y="1932"/>
                  <a:pt x="2502" y="1236"/>
                </a:cubicBezTo>
                <a:cubicBezTo>
                  <a:pt x="2502" y="571"/>
                  <a:pt x="1964" y="1"/>
                  <a:pt x="1267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91" name="Google Shape;2670;p30"/>
          <p:cNvSpPr/>
          <p:nvPr/>
        </p:nvSpPr>
        <p:spPr>
          <a:xfrm>
            <a:off x="9835677" y="5047597"/>
            <a:ext cx="16823" cy="30998"/>
          </a:xfrm>
          <a:custGeom>
            <a:avLst/>
            <a:gdLst/>
            <a:ahLst/>
            <a:cxnLst/>
            <a:rect l="l" t="t" r="r" b="b"/>
            <a:pathLst>
              <a:path w="413" h="761" extrusionOk="0">
                <a:moveTo>
                  <a:pt x="0" y="0"/>
                </a:moveTo>
                <a:lnTo>
                  <a:pt x="0" y="760"/>
                </a:lnTo>
                <a:lnTo>
                  <a:pt x="412" y="760"/>
                </a:lnTo>
                <a:lnTo>
                  <a:pt x="412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92" name="Google Shape;2671;p30"/>
          <p:cNvSpPr/>
          <p:nvPr/>
        </p:nvSpPr>
        <p:spPr>
          <a:xfrm>
            <a:off x="9804720" y="5052729"/>
            <a:ext cx="29695" cy="33605"/>
          </a:xfrm>
          <a:custGeom>
            <a:avLst/>
            <a:gdLst/>
            <a:ahLst/>
            <a:cxnLst/>
            <a:rect l="l" t="t" r="r" b="b"/>
            <a:pathLst>
              <a:path w="729" h="825" extrusionOk="0">
                <a:moveTo>
                  <a:pt x="349" y="1"/>
                </a:moveTo>
                <a:lnTo>
                  <a:pt x="0" y="191"/>
                </a:lnTo>
                <a:lnTo>
                  <a:pt x="380" y="824"/>
                </a:lnTo>
                <a:lnTo>
                  <a:pt x="729" y="634"/>
                </a:lnTo>
                <a:lnTo>
                  <a:pt x="349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93" name="Google Shape;2672;p30"/>
          <p:cNvSpPr/>
          <p:nvPr/>
        </p:nvSpPr>
        <p:spPr>
          <a:xfrm>
            <a:off x="9784068" y="5073381"/>
            <a:ext cx="34868" cy="29695"/>
          </a:xfrm>
          <a:custGeom>
            <a:avLst/>
            <a:gdLst/>
            <a:ahLst/>
            <a:cxnLst/>
            <a:rect l="l" t="t" r="r" b="b"/>
            <a:pathLst>
              <a:path w="856" h="729" extrusionOk="0">
                <a:moveTo>
                  <a:pt x="191" y="1"/>
                </a:moveTo>
                <a:lnTo>
                  <a:pt x="1" y="349"/>
                </a:lnTo>
                <a:lnTo>
                  <a:pt x="634" y="729"/>
                </a:lnTo>
                <a:lnTo>
                  <a:pt x="856" y="381"/>
                </a:lnTo>
                <a:lnTo>
                  <a:pt x="191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94" name="Google Shape;2673;p30"/>
          <p:cNvSpPr/>
          <p:nvPr/>
        </p:nvSpPr>
        <p:spPr>
          <a:xfrm>
            <a:off x="9778935" y="5104338"/>
            <a:ext cx="30998" cy="16823"/>
          </a:xfrm>
          <a:custGeom>
            <a:avLst/>
            <a:gdLst/>
            <a:ahLst/>
            <a:cxnLst/>
            <a:rect l="l" t="t" r="r" b="b"/>
            <a:pathLst>
              <a:path w="761" h="413" extrusionOk="0">
                <a:moveTo>
                  <a:pt x="0" y="1"/>
                </a:moveTo>
                <a:lnTo>
                  <a:pt x="0" y="412"/>
                </a:lnTo>
                <a:lnTo>
                  <a:pt x="760" y="412"/>
                </a:lnTo>
                <a:lnTo>
                  <a:pt x="760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95" name="Google Shape;2674;p30"/>
          <p:cNvSpPr/>
          <p:nvPr/>
        </p:nvSpPr>
        <p:spPr>
          <a:xfrm>
            <a:off x="9784068" y="5122383"/>
            <a:ext cx="34868" cy="29735"/>
          </a:xfrm>
          <a:custGeom>
            <a:avLst/>
            <a:gdLst/>
            <a:ahLst/>
            <a:cxnLst/>
            <a:rect l="l" t="t" r="r" b="b"/>
            <a:pathLst>
              <a:path w="856" h="730" extrusionOk="0">
                <a:moveTo>
                  <a:pt x="666" y="1"/>
                </a:moveTo>
                <a:lnTo>
                  <a:pt x="1" y="381"/>
                </a:lnTo>
                <a:lnTo>
                  <a:pt x="222" y="729"/>
                </a:lnTo>
                <a:lnTo>
                  <a:pt x="856" y="381"/>
                </a:lnTo>
                <a:lnTo>
                  <a:pt x="66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96" name="Google Shape;2675;p30"/>
          <p:cNvSpPr/>
          <p:nvPr/>
        </p:nvSpPr>
        <p:spPr>
          <a:xfrm>
            <a:off x="9804720" y="5137862"/>
            <a:ext cx="29695" cy="34908"/>
          </a:xfrm>
          <a:custGeom>
            <a:avLst/>
            <a:gdLst/>
            <a:ahLst/>
            <a:cxnLst/>
            <a:rect l="l" t="t" r="r" b="b"/>
            <a:pathLst>
              <a:path w="729" h="857" extrusionOk="0">
                <a:moveTo>
                  <a:pt x="380" y="1"/>
                </a:moveTo>
                <a:lnTo>
                  <a:pt x="0" y="666"/>
                </a:lnTo>
                <a:lnTo>
                  <a:pt x="349" y="856"/>
                </a:lnTo>
                <a:lnTo>
                  <a:pt x="729" y="223"/>
                </a:lnTo>
                <a:lnTo>
                  <a:pt x="380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97" name="Google Shape;2676;p30"/>
          <p:cNvSpPr/>
          <p:nvPr/>
        </p:nvSpPr>
        <p:spPr>
          <a:xfrm>
            <a:off x="9836980" y="5146904"/>
            <a:ext cx="15519" cy="30998"/>
          </a:xfrm>
          <a:custGeom>
            <a:avLst/>
            <a:gdLst/>
            <a:ahLst/>
            <a:cxnLst/>
            <a:rect l="l" t="t" r="r" b="b"/>
            <a:pathLst>
              <a:path w="381" h="761" extrusionOk="0">
                <a:moveTo>
                  <a:pt x="0" y="1"/>
                </a:moveTo>
                <a:lnTo>
                  <a:pt x="0" y="761"/>
                </a:lnTo>
                <a:lnTo>
                  <a:pt x="380" y="761"/>
                </a:lnTo>
                <a:lnTo>
                  <a:pt x="380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98" name="Google Shape;2677;p30"/>
          <p:cNvSpPr/>
          <p:nvPr/>
        </p:nvSpPr>
        <p:spPr>
          <a:xfrm>
            <a:off x="9853722" y="5137862"/>
            <a:ext cx="29735" cy="34908"/>
          </a:xfrm>
          <a:custGeom>
            <a:avLst/>
            <a:gdLst/>
            <a:ahLst/>
            <a:cxnLst/>
            <a:rect l="l" t="t" r="r" b="b"/>
            <a:pathLst>
              <a:path w="730" h="857" extrusionOk="0">
                <a:moveTo>
                  <a:pt x="349" y="1"/>
                </a:moveTo>
                <a:lnTo>
                  <a:pt x="1" y="223"/>
                </a:lnTo>
                <a:lnTo>
                  <a:pt x="381" y="856"/>
                </a:lnTo>
                <a:lnTo>
                  <a:pt x="729" y="666"/>
                </a:lnTo>
                <a:lnTo>
                  <a:pt x="349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99" name="Google Shape;2678;p30"/>
          <p:cNvSpPr/>
          <p:nvPr/>
        </p:nvSpPr>
        <p:spPr>
          <a:xfrm>
            <a:off x="9870504" y="5122383"/>
            <a:ext cx="34868" cy="29735"/>
          </a:xfrm>
          <a:custGeom>
            <a:avLst/>
            <a:gdLst/>
            <a:ahLst/>
            <a:cxnLst/>
            <a:rect l="l" t="t" r="r" b="b"/>
            <a:pathLst>
              <a:path w="856" h="730" extrusionOk="0">
                <a:moveTo>
                  <a:pt x="191" y="1"/>
                </a:moveTo>
                <a:lnTo>
                  <a:pt x="1" y="349"/>
                </a:lnTo>
                <a:lnTo>
                  <a:pt x="634" y="729"/>
                </a:lnTo>
                <a:lnTo>
                  <a:pt x="856" y="381"/>
                </a:lnTo>
                <a:lnTo>
                  <a:pt x="191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100" name="Google Shape;2679;p30"/>
          <p:cNvSpPr/>
          <p:nvPr/>
        </p:nvSpPr>
        <p:spPr>
          <a:xfrm>
            <a:off x="9878243" y="5104338"/>
            <a:ext cx="30998" cy="16823"/>
          </a:xfrm>
          <a:custGeom>
            <a:avLst/>
            <a:gdLst/>
            <a:ahLst/>
            <a:cxnLst/>
            <a:rect l="l" t="t" r="r" b="b"/>
            <a:pathLst>
              <a:path w="761" h="413" extrusionOk="0">
                <a:moveTo>
                  <a:pt x="1" y="1"/>
                </a:moveTo>
                <a:lnTo>
                  <a:pt x="1" y="412"/>
                </a:lnTo>
                <a:lnTo>
                  <a:pt x="761" y="412"/>
                </a:lnTo>
                <a:lnTo>
                  <a:pt x="761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101" name="Google Shape;2680;p30"/>
          <p:cNvSpPr/>
          <p:nvPr/>
        </p:nvSpPr>
        <p:spPr>
          <a:xfrm>
            <a:off x="9869200" y="5073381"/>
            <a:ext cx="34868" cy="28432"/>
          </a:xfrm>
          <a:custGeom>
            <a:avLst/>
            <a:gdLst/>
            <a:ahLst/>
            <a:cxnLst/>
            <a:rect l="l" t="t" r="r" b="b"/>
            <a:pathLst>
              <a:path w="856" h="698" extrusionOk="0">
                <a:moveTo>
                  <a:pt x="666" y="1"/>
                </a:moveTo>
                <a:lnTo>
                  <a:pt x="1" y="349"/>
                </a:lnTo>
                <a:lnTo>
                  <a:pt x="223" y="697"/>
                </a:lnTo>
                <a:lnTo>
                  <a:pt x="856" y="349"/>
                </a:lnTo>
                <a:lnTo>
                  <a:pt x="66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102" name="Google Shape;2681;p30"/>
          <p:cNvSpPr/>
          <p:nvPr/>
        </p:nvSpPr>
        <p:spPr>
          <a:xfrm>
            <a:off x="9853722" y="5051466"/>
            <a:ext cx="29735" cy="34868"/>
          </a:xfrm>
          <a:custGeom>
            <a:avLst/>
            <a:gdLst/>
            <a:ahLst/>
            <a:cxnLst/>
            <a:rect l="l" t="t" r="r" b="b"/>
            <a:pathLst>
              <a:path w="730" h="856" extrusionOk="0">
                <a:moveTo>
                  <a:pt x="381" y="0"/>
                </a:moveTo>
                <a:lnTo>
                  <a:pt x="1" y="665"/>
                </a:lnTo>
                <a:lnTo>
                  <a:pt x="349" y="855"/>
                </a:lnTo>
                <a:lnTo>
                  <a:pt x="729" y="222"/>
                </a:lnTo>
                <a:lnTo>
                  <a:pt x="38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103" name="Google Shape;2682;p30"/>
          <p:cNvSpPr/>
          <p:nvPr/>
        </p:nvSpPr>
        <p:spPr>
          <a:xfrm>
            <a:off x="9635717" y="5152078"/>
            <a:ext cx="82607" cy="83870"/>
          </a:xfrm>
          <a:custGeom>
            <a:avLst/>
            <a:gdLst/>
            <a:ahLst/>
            <a:cxnLst/>
            <a:rect l="l" t="t" r="r" b="b"/>
            <a:pathLst>
              <a:path w="2028" h="2059" extrusionOk="0">
                <a:moveTo>
                  <a:pt x="1014" y="570"/>
                </a:moveTo>
                <a:cubicBezTo>
                  <a:pt x="1267" y="570"/>
                  <a:pt x="1458" y="792"/>
                  <a:pt x="1458" y="1014"/>
                </a:cubicBezTo>
                <a:cubicBezTo>
                  <a:pt x="1458" y="1267"/>
                  <a:pt x="1267" y="1489"/>
                  <a:pt x="1014" y="1489"/>
                </a:cubicBezTo>
                <a:cubicBezTo>
                  <a:pt x="761" y="1489"/>
                  <a:pt x="571" y="1267"/>
                  <a:pt x="571" y="1014"/>
                </a:cubicBezTo>
                <a:cubicBezTo>
                  <a:pt x="571" y="792"/>
                  <a:pt x="761" y="570"/>
                  <a:pt x="1014" y="570"/>
                </a:cubicBezTo>
                <a:close/>
                <a:moveTo>
                  <a:pt x="1014" y="0"/>
                </a:moveTo>
                <a:cubicBezTo>
                  <a:pt x="444" y="0"/>
                  <a:pt x="1" y="475"/>
                  <a:pt x="1" y="1014"/>
                </a:cubicBezTo>
                <a:cubicBezTo>
                  <a:pt x="1" y="1584"/>
                  <a:pt x="444" y="2059"/>
                  <a:pt x="1014" y="2059"/>
                </a:cubicBezTo>
                <a:cubicBezTo>
                  <a:pt x="1584" y="2059"/>
                  <a:pt x="2028" y="1584"/>
                  <a:pt x="2028" y="1014"/>
                </a:cubicBezTo>
                <a:cubicBezTo>
                  <a:pt x="2028" y="475"/>
                  <a:pt x="1584" y="0"/>
                  <a:pt x="1014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104" name="Google Shape;2683;p30"/>
          <p:cNvSpPr/>
          <p:nvPr/>
        </p:nvSpPr>
        <p:spPr>
          <a:xfrm>
            <a:off x="9670544" y="5141731"/>
            <a:ext cx="12953" cy="24562"/>
          </a:xfrm>
          <a:custGeom>
            <a:avLst/>
            <a:gdLst/>
            <a:ahLst/>
            <a:cxnLst/>
            <a:rect l="l" t="t" r="r" b="b"/>
            <a:pathLst>
              <a:path w="318" h="603" extrusionOk="0">
                <a:moveTo>
                  <a:pt x="1" y="1"/>
                </a:moveTo>
                <a:lnTo>
                  <a:pt x="1" y="603"/>
                </a:lnTo>
                <a:lnTo>
                  <a:pt x="317" y="603"/>
                </a:lnTo>
                <a:lnTo>
                  <a:pt x="317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105" name="Google Shape;2684;p30"/>
          <p:cNvSpPr/>
          <p:nvPr/>
        </p:nvSpPr>
        <p:spPr>
          <a:xfrm>
            <a:off x="9644760" y="5145601"/>
            <a:ext cx="24562" cy="28432"/>
          </a:xfrm>
          <a:custGeom>
            <a:avLst/>
            <a:gdLst/>
            <a:ahLst/>
            <a:cxnLst/>
            <a:rect l="l" t="t" r="r" b="b"/>
            <a:pathLst>
              <a:path w="603" h="698" extrusionOk="0">
                <a:moveTo>
                  <a:pt x="285" y="1"/>
                </a:moveTo>
                <a:lnTo>
                  <a:pt x="0" y="159"/>
                </a:lnTo>
                <a:lnTo>
                  <a:pt x="317" y="698"/>
                </a:lnTo>
                <a:lnTo>
                  <a:pt x="602" y="508"/>
                </a:lnTo>
                <a:lnTo>
                  <a:pt x="285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106" name="Google Shape;2685;p30"/>
          <p:cNvSpPr/>
          <p:nvPr/>
        </p:nvSpPr>
        <p:spPr>
          <a:xfrm>
            <a:off x="9627978" y="5161120"/>
            <a:ext cx="28432" cy="24521"/>
          </a:xfrm>
          <a:custGeom>
            <a:avLst/>
            <a:gdLst/>
            <a:ahLst/>
            <a:cxnLst/>
            <a:rect l="l" t="t" r="r" b="b"/>
            <a:pathLst>
              <a:path w="698" h="602" extrusionOk="0">
                <a:moveTo>
                  <a:pt x="159" y="0"/>
                </a:moveTo>
                <a:lnTo>
                  <a:pt x="1" y="285"/>
                </a:lnTo>
                <a:lnTo>
                  <a:pt x="539" y="602"/>
                </a:lnTo>
                <a:lnTo>
                  <a:pt x="697" y="317"/>
                </a:lnTo>
                <a:lnTo>
                  <a:pt x="159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107" name="Google Shape;2686;p30"/>
          <p:cNvSpPr/>
          <p:nvPr/>
        </p:nvSpPr>
        <p:spPr>
          <a:xfrm>
            <a:off x="9624108" y="5186905"/>
            <a:ext cx="25866" cy="14216"/>
          </a:xfrm>
          <a:custGeom>
            <a:avLst/>
            <a:gdLst/>
            <a:ahLst/>
            <a:cxnLst/>
            <a:rect l="l" t="t" r="r" b="b"/>
            <a:pathLst>
              <a:path w="635" h="349" extrusionOk="0">
                <a:moveTo>
                  <a:pt x="1" y="0"/>
                </a:moveTo>
                <a:lnTo>
                  <a:pt x="1" y="349"/>
                </a:lnTo>
                <a:lnTo>
                  <a:pt x="634" y="349"/>
                </a:lnTo>
                <a:lnTo>
                  <a:pt x="634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108" name="Google Shape;2687;p30"/>
          <p:cNvSpPr/>
          <p:nvPr/>
        </p:nvSpPr>
        <p:spPr>
          <a:xfrm>
            <a:off x="9627978" y="5202383"/>
            <a:ext cx="28432" cy="24562"/>
          </a:xfrm>
          <a:custGeom>
            <a:avLst/>
            <a:gdLst/>
            <a:ahLst/>
            <a:cxnLst/>
            <a:rect l="l" t="t" r="r" b="b"/>
            <a:pathLst>
              <a:path w="698" h="603" extrusionOk="0">
                <a:moveTo>
                  <a:pt x="539" y="0"/>
                </a:moveTo>
                <a:lnTo>
                  <a:pt x="1" y="317"/>
                </a:lnTo>
                <a:lnTo>
                  <a:pt x="159" y="602"/>
                </a:lnTo>
                <a:lnTo>
                  <a:pt x="697" y="285"/>
                </a:lnTo>
                <a:lnTo>
                  <a:pt x="539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109" name="Google Shape;2688;p30"/>
          <p:cNvSpPr/>
          <p:nvPr/>
        </p:nvSpPr>
        <p:spPr>
          <a:xfrm>
            <a:off x="9644760" y="5215296"/>
            <a:ext cx="24562" cy="28391"/>
          </a:xfrm>
          <a:custGeom>
            <a:avLst/>
            <a:gdLst/>
            <a:ahLst/>
            <a:cxnLst/>
            <a:rect l="l" t="t" r="r" b="b"/>
            <a:pathLst>
              <a:path w="603" h="697" extrusionOk="0">
                <a:moveTo>
                  <a:pt x="317" y="0"/>
                </a:moveTo>
                <a:lnTo>
                  <a:pt x="0" y="507"/>
                </a:lnTo>
                <a:lnTo>
                  <a:pt x="285" y="697"/>
                </a:lnTo>
                <a:lnTo>
                  <a:pt x="602" y="158"/>
                </a:lnTo>
                <a:lnTo>
                  <a:pt x="317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110" name="Google Shape;2689;p30"/>
          <p:cNvSpPr/>
          <p:nvPr/>
        </p:nvSpPr>
        <p:spPr>
          <a:xfrm>
            <a:off x="9670544" y="5221731"/>
            <a:ext cx="14257" cy="24562"/>
          </a:xfrm>
          <a:custGeom>
            <a:avLst/>
            <a:gdLst/>
            <a:ahLst/>
            <a:cxnLst/>
            <a:rect l="l" t="t" r="r" b="b"/>
            <a:pathLst>
              <a:path w="350" h="603" extrusionOk="0">
                <a:moveTo>
                  <a:pt x="1" y="0"/>
                </a:moveTo>
                <a:lnTo>
                  <a:pt x="1" y="602"/>
                </a:lnTo>
                <a:lnTo>
                  <a:pt x="349" y="602"/>
                </a:lnTo>
                <a:lnTo>
                  <a:pt x="349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111" name="Google Shape;2690;p30"/>
          <p:cNvSpPr/>
          <p:nvPr/>
        </p:nvSpPr>
        <p:spPr>
          <a:xfrm>
            <a:off x="9686023" y="5213992"/>
            <a:ext cx="23259" cy="28432"/>
          </a:xfrm>
          <a:custGeom>
            <a:avLst/>
            <a:gdLst/>
            <a:ahLst/>
            <a:cxnLst/>
            <a:rect l="l" t="t" r="r" b="b"/>
            <a:pathLst>
              <a:path w="571" h="698" extrusionOk="0">
                <a:moveTo>
                  <a:pt x="286" y="0"/>
                </a:moveTo>
                <a:lnTo>
                  <a:pt x="1" y="159"/>
                </a:lnTo>
                <a:lnTo>
                  <a:pt x="286" y="697"/>
                </a:lnTo>
                <a:lnTo>
                  <a:pt x="571" y="539"/>
                </a:lnTo>
                <a:lnTo>
                  <a:pt x="286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112" name="Google Shape;2691;p30"/>
          <p:cNvSpPr/>
          <p:nvPr/>
        </p:nvSpPr>
        <p:spPr>
          <a:xfrm>
            <a:off x="9698935" y="5201080"/>
            <a:ext cx="27128" cy="24562"/>
          </a:xfrm>
          <a:custGeom>
            <a:avLst/>
            <a:gdLst/>
            <a:ahLst/>
            <a:cxnLst/>
            <a:rect l="l" t="t" r="r" b="b"/>
            <a:pathLst>
              <a:path w="666" h="603" extrusionOk="0">
                <a:moveTo>
                  <a:pt x="159" y="1"/>
                </a:moveTo>
                <a:lnTo>
                  <a:pt x="1" y="286"/>
                </a:lnTo>
                <a:lnTo>
                  <a:pt x="507" y="602"/>
                </a:lnTo>
                <a:lnTo>
                  <a:pt x="666" y="317"/>
                </a:lnTo>
                <a:lnTo>
                  <a:pt x="159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113" name="Google Shape;2692;p30"/>
          <p:cNvSpPr/>
          <p:nvPr/>
        </p:nvSpPr>
        <p:spPr>
          <a:xfrm>
            <a:off x="9705371" y="5186905"/>
            <a:ext cx="24562" cy="12953"/>
          </a:xfrm>
          <a:custGeom>
            <a:avLst/>
            <a:gdLst/>
            <a:ahLst/>
            <a:cxnLst/>
            <a:rect l="l" t="t" r="r" b="b"/>
            <a:pathLst>
              <a:path w="603" h="318" extrusionOk="0">
                <a:moveTo>
                  <a:pt x="1" y="0"/>
                </a:moveTo>
                <a:lnTo>
                  <a:pt x="1" y="317"/>
                </a:lnTo>
                <a:lnTo>
                  <a:pt x="603" y="317"/>
                </a:lnTo>
                <a:lnTo>
                  <a:pt x="603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114" name="Google Shape;2693;p30"/>
          <p:cNvSpPr/>
          <p:nvPr/>
        </p:nvSpPr>
        <p:spPr>
          <a:xfrm>
            <a:off x="9697632" y="5161120"/>
            <a:ext cx="28432" cy="24521"/>
          </a:xfrm>
          <a:custGeom>
            <a:avLst/>
            <a:gdLst/>
            <a:ahLst/>
            <a:cxnLst/>
            <a:rect l="l" t="t" r="r" b="b"/>
            <a:pathLst>
              <a:path w="698" h="602" extrusionOk="0">
                <a:moveTo>
                  <a:pt x="539" y="0"/>
                </a:moveTo>
                <a:lnTo>
                  <a:pt x="1" y="317"/>
                </a:lnTo>
                <a:lnTo>
                  <a:pt x="159" y="602"/>
                </a:lnTo>
                <a:lnTo>
                  <a:pt x="698" y="285"/>
                </a:lnTo>
                <a:lnTo>
                  <a:pt x="539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115" name="Google Shape;2694;p30"/>
          <p:cNvSpPr/>
          <p:nvPr/>
        </p:nvSpPr>
        <p:spPr>
          <a:xfrm>
            <a:off x="9684760" y="5144338"/>
            <a:ext cx="24521" cy="28432"/>
          </a:xfrm>
          <a:custGeom>
            <a:avLst/>
            <a:gdLst/>
            <a:ahLst/>
            <a:cxnLst/>
            <a:rect l="l" t="t" r="r" b="b"/>
            <a:pathLst>
              <a:path w="602" h="698" extrusionOk="0">
                <a:moveTo>
                  <a:pt x="317" y="0"/>
                </a:moveTo>
                <a:lnTo>
                  <a:pt x="0" y="539"/>
                </a:lnTo>
                <a:lnTo>
                  <a:pt x="285" y="697"/>
                </a:lnTo>
                <a:lnTo>
                  <a:pt x="602" y="159"/>
                </a:lnTo>
                <a:lnTo>
                  <a:pt x="317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116" name="Google Shape;2695;p30"/>
          <p:cNvSpPr/>
          <p:nvPr/>
        </p:nvSpPr>
        <p:spPr>
          <a:xfrm>
            <a:off x="9678283" y="4928900"/>
            <a:ext cx="393484" cy="590837"/>
          </a:xfrm>
          <a:custGeom>
            <a:avLst/>
            <a:gdLst/>
            <a:ahLst/>
            <a:cxnLst/>
            <a:rect l="l" t="t" r="r" b="b"/>
            <a:pathLst>
              <a:path w="9660" h="14505" extrusionOk="0">
                <a:moveTo>
                  <a:pt x="6145" y="1"/>
                </a:moveTo>
                <a:lnTo>
                  <a:pt x="6145" y="1"/>
                </a:lnTo>
                <a:cubicBezTo>
                  <a:pt x="6303" y="381"/>
                  <a:pt x="6398" y="761"/>
                  <a:pt x="6461" y="1172"/>
                </a:cubicBezTo>
                <a:cubicBezTo>
                  <a:pt x="6715" y="2819"/>
                  <a:pt x="6430" y="4593"/>
                  <a:pt x="5416" y="5891"/>
                </a:cubicBezTo>
                <a:cubicBezTo>
                  <a:pt x="3928" y="7791"/>
                  <a:pt x="1046" y="8520"/>
                  <a:pt x="1" y="10641"/>
                </a:cubicBezTo>
                <a:cubicBezTo>
                  <a:pt x="349" y="10958"/>
                  <a:pt x="793" y="11148"/>
                  <a:pt x="1299" y="11148"/>
                </a:cubicBezTo>
                <a:cubicBezTo>
                  <a:pt x="1648" y="11591"/>
                  <a:pt x="2186" y="11845"/>
                  <a:pt x="2819" y="11845"/>
                </a:cubicBezTo>
                <a:cubicBezTo>
                  <a:pt x="3104" y="11845"/>
                  <a:pt x="3358" y="11781"/>
                  <a:pt x="3611" y="11686"/>
                </a:cubicBezTo>
                <a:cubicBezTo>
                  <a:pt x="3864" y="12225"/>
                  <a:pt x="4118" y="13112"/>
                  <a:pt x="3959" y="14378"/>
                </a:cubicBezTo>
                <a:lnTo>
                  <a:pt x="5290" y="14505"/>
                </a:lnTo>
                <a:cubicBezTo>
                  <a:pt x="5290" y="14505"/>
                  <a:pt x="5353" y="12732"/>
                  <a:pt x="5131" y="11528"/>
                </a:cubicBezTo>
                <a:lnTo>
                  <a:pt x="5131" y="11528"/>
                </a:lnTo>
                <a:cubicBezTo>
                  <a:pt x="5290" y="11560"/>
                  <a:pt x="5448" y="11591"/>
                  <a:pt x="5606" y="11591"/>
                </a:cubicBezTo>
                <a:cubicBezTo>
                  <a:pt x="6683" y="11591"/>
                  <a:pt x="7570" y="10705"/>
                  <a:pt x="7570" y="9628"/>
                </a:cubicBezTo>
                <a:cubicBezTo>
                  <a:pt x="7570" y="9470"/>
                  <a:pt x="7538" y="9343"/>
                  <a:pt x="7506" y="9185"/>
                </a:cubicBezTo>
                <a:lnTo>
                  <a:pt x="7696" y="9185"/>
                </a:lnTo>
                <a:cubicBezTo>
                  <a:pt x="8773" y="9185"/>
                  <a:pt x="9660" y="8330"/>
                  <a:pt x="9660" y="7253"/>
                </a:cubicBezTo>
                <a:cubicBezTo>
                  <a:pt x="9660" y="6873"/>
                  <a:pt x="9565" y="6556"/>
                  <a:pt x="9375" y="6271"/>
                </a:cubicBezTo>
                <a:cubicBezTo>
                  <a:pt x="9565" y="5954"/>
                  <a:pt x="9660" y="5638"/>
                  <a:pt x="9660" y="5258"/>
                </a:cubicBezTo>
                <a:cubicBezTo>
                  <a:pt x="9660" y="4593"/>
                  <a:pt x="9312" y="3991"/>
                  <a:pt x="8805" y="3643"/>
                </a:cubicBezTo>
                <a:cubicBezTo>
                  <a:pt x="8678" y="2914"/>
                  <a:pt x="8108" y="2312"/>
                  <a:pt x="7380" y="2122"/>
                </a:cubicBezTo>
                <a:cubicBezTo>
                  <a:pt x="7411" y="2027"/>
                  <a:pt x="7411" y="1901"/>
                  <a:pt x="7411" y="1806"/>
                </a:cubicBezTo>
                <a:cubicBezTo>
                  <a:pt x="7411" y="982"/>
                  <a:pt x="6905" y="286"/>
                  <a:pt x="6145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117" name="Google Shape;2696;p30"/>
          <p:cNvSpPr/>
          <p:nvPr/>
        </p:nvSpPr>
        <p:spPr>
          <a:xfrm>
            <a:off x="6823569" y="2336060"/>
            <a:ext cx="739188" cy="546967"/>
          </a:xfrm>
          <a:custGeom>
            <a:avLst/>
            <a:gdLst/>
            <a:ahLst/>
            <a:cxnLst/>
            <a:rect l="l" t="t" r="r" b="b"/>
            <a:pathLst>
              <a:path w="18147" h="13428" extrusionOk="0">
                <a:moveTo>
                  <a:pt x="0" y="0"/>
                </a:moveTo>
                <a:lnTo>
                  <a:pt x="0" y="12636"/>
                </a:lnTo>
                <a:lnTo>
                  <a:pt x="8202" y="12636"/>
                </a:lnTo>
                <a:cubicBezTo>
                  <a:pt x="8202" y="13079"/>
                  <a:pt x="8551" y="13428"/>
                  <a:pt x="8994" y="13428"/>
                </a:cubicBezTo>
                <a:lnTo>
                  <a:pt x="9153" y="13428"/>
                </a:lnTo>
                <a:cubicBezTo>
                  <a:pt x="9596" y="13428"/>
                  <a:pt x="9944" y="13079"/>
                  <a:pt x="9944" y="12636"/>
                </a:cubicBezTo>
                <a:lnTo>
                  <a:pt x="18147" y="12636"/>
                </a:lnTo>
                <a:lnTo>
                  <a:pt x="18147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118" name="Google Shape;2697;p30"/>
          <p:cNvSpPr/>
          <p:nvPr/>
        </p:nvSpPr>
        <p:spPr>
          <a:xfrm>
            <a:off x="6855789" y="2299848"/>
            <a:ext cx="340612" cy="544482"/>
          </a:xfrm>
          <a:custGeom>
            <a:avLst/>
            <a:gdLst/>
            <a:ahLst/>
            <a:cxnLst/>
            <a:rect l="l" t="t" r="r" b="b"/>
            <a:pathLst>
              <a:path w="8362" h="13367" extrusionOk="0">
                <a:moveTo>
                  <a:pt x="990" y="0"/>
                </a:moveTo>
                <a:cubicBezTo>
                  <a:pt x="921" y="0"/>
                  <a:pt x="855" y="1"/>
                  <a:pt x="793" y="2"/>
                </a:cubicBezTo>
                <a:cubicBezTo>
                  <a:pt x="318" y="34"/>
                  <a:pt x="33" y="66"/>
                  <a:pt x="33" y="66"/>
                </a:cubicBezTo>
                <a:lnTo>
                  <a:pt x="1" y="11277"/>
                </a:lnTo>
                <a:cubicBezTo>
                  <a:pt x="376" y="11246"/>
                  <a:pt x="743" y="11232"/>
                  <a:pt x="1100" y="11232"/>
                </a:cubicBezTo>
                <a:cubicBezTo>
                  <a:pt x="5169" y="11232"/>
                  <a:pt x="7980" y="13073"/>
                  <a:pt x="8330" y="13335"/>
                </a:cubicBezTo>
                <a:cubicBezTo>
                  <a:pt x="8362" y="13335"/>
                  <a:pt x="8362" y="13335"/>
                  <a:pt x="8362" y="13367"/>
                </a:cubicBezTo>
                <a:lnTo>
                  <a:pt x="8362" y="13335"/>
                </a:lnTo>
                <a:lnTo>
                  <a:pt x="8267" y="12227"/>
                </a:lnTo>
                <a:lnTo>
                  <a:pt x="7570" y="3264"/>
                </a:lnTo>
                <a:lnTo>
                  <a:pt x="7570" y="3169"/>
                </a:lnTo>
                <a:cubicBezTo>
                  <a:pt x="7411" y="2979"/>
                  <a:pt x="7221" y="2758"/>
                  <a:pt x="7063" y="2599"/>
                </a:cubicBezTo>
                <a:cubicBezTo>
                  <a:pt x="4983" y="338"/>
                  <a:pt x="2358" y="0"/>
                  <a:pt x="990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119" name="Google Shape;2698;p30"/>
          <p:cNvSpPr/>
          <p:nvPr/>
        </p:nvSpPr>
        <p:spPr>
          <a:xfrm>
            <a:off x="6888050" y="2264125"/>
            <a:ext cx="308351" cy="580206"/>
          </a:xfrm>
          <a:custGeom>
            <a:avLst/>
            <a:gdLst/>
            <a:ahLst/>
            <a:cxnLst/>
            <a:rect l="l" t="t" r="r" b="b"/>
            <a:pathLst>
              <a:path w="7570" h="14244" extrusionOk="0">
                <a:moveTo>
                  <a:pt x="916" y="1"/>
                </a:moveTo>
                <a:cubicBezTo>
                  <a:pt x="349" y="1"/>
                  <a:pt x="1" y="56"/>
                  <a:pt x="1" y="56"/>
                </a:cubicBezTo>
                <a:lnTo>
                  <a:pt x="1" y="11172"/>
                </a:lnTo>
                <a:cubicBezTo>
                  <a:pt x="278" y="11149"/>
                  <a:pt x="549" y="11138"/>
                  <a:pt x="812" y="11138"/>
                </a:cubicBezTo>
                <a:cubicBezTo>
                  <a:pt x="4869" y="11138"/>
                  <a:pt x="7181" y="13734"/>
                  <a:pt x="7538" y="14180"/>
                </a:cubicBezTo>
                <a:cubicBezTo>
                  <a:pt x="7570" y="14212"/>
                  <a:pt x="7570" y="14212"/>
                  <a:pt x="7570" y="14244"/>
                </a:cubicBezTo>
                <a:lnTo>
                  <a:pt x="7570" y="3160"/>
                </a:lnTo>
                <a:cubicBezTo>
                  <a:pt x="5413" y="383"/>
                  <a:pt x="2408" y="1"/>
                  <a:pt x="916" y="1"/>
                </a:cubicBezTo>
                <a:close/>
              </a:path>
            </a:pathLst>
          </a:custGeom>
          <a:solidFill>
            <a:srgbClr val="EAEAE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120" name="Google Shape;2699;p30"/>
          <p:cNvSpPr/>
          <p:nvPr/>
        </p:nvSpPr>
        <p:spPr>
          <a:xfrm>
            <a:off x="6924180" y="2341193"/>
            <a:ext cx="243830" cy="91650"/>
          </a:xfrm>
          <a:custGeom>
            <a:avLst/>
            <a:gdLst/>
            <a:ahLst/>
            <a:cxnLst/>
            <a:rect l="l" t="t" r="r" b="b"/>
            <a:pathLst>
              <a:path w="5986" h="2250" extrusionOk="0">
                <a:moveTo>
                  <a:pt x="95" y="1"/>
                </a:moveTo>
                <a:cubicBezTo>
                  <a:pt x="64" y="1"/>
                  <a:pt x="0" y="32"/>
                  <a:pt x="0" y="96"/>
                </a:cubicBezTo>
                <a:cubicBezTo>
                  <a:pt x="0" y="127"/>
                  <a:pt x="32" y="191"/>
                  <a:pt x="95" y="191"/>
                </a:cubicBezTo>
                <a:cubicBezTo>
                  <a:pt x="127" y="191"/>
                  <a:pt x="4339" y="444"/>
                  <a:pt x="5827" y="2218"/>
                </a:cubicBezTo>
                <a:cubicBezTo>
                  <a:pt x="5827" y="2249"/>
                  <a:pt x="5859" y="2249"/>
                  <a:pt x="5891" y="2249"/>
                </a:cubicBezTo>
                <a:cubicBezTo>
                  <a:pt x="5891" y="2249"/>
                  <a:pt x="5922" y="2249"/>
                  <a:pt x="5954" y="2218"/>
                </a:cubicBezTo>
                <a:cubicBezTo>
                  <a:pt x="5986" y="2186"/>
                  <a:pt x="5986" y="2123"/>
                  <a:pt x="5954" y="2091"/>
                </a:cubicBezTo>
                <a:cubicBezTo>
                  <a:pt x="5321" y="1331"/>
                  <a:pt x="4117" y="729"/>
                  <a:pt x="2439" y="349"/>
                </a:cubicBezTo>
                <a:cubicBezTo>
                  <a:pt x="1204" y="64"/>
                  <a:pt x="95" y="1"/>
                  <a:pt x="9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121" name="Google Shape;2700;p30"/>
          <p:cNvSpPr/>
          <p:nvPr/>
        </p:nvSpPr>
        <p:spPr>
          <a:xfrm>
            <a:off x="6924180" y="2400541"/>
            <a:ext cx="243830" cy="91650"/>
          </a:xfrm>
          <a:custGeom>
            <a:avLst/>
            <a:gdLst/>
            <a:ahLst/>
            <a:cxnLst/>
            <a:rect l="l" t="t" r="r" b="b"/>
            <a:pathLst>
              <a:path w="5986" h="2250" extrusionOk="0">
                <a:moveTo>
                  <a:pt x="95" y="1"/>
                </a:moveTo>
                <a:cubicBezTo>
                  <a:pt x="64" y="1"/>
                  <a:pt x="0" y="32"/>
                  <a:pt x="0" y="96"/>
                </a:cubicBezTo>
                <a:cubicBezTo>
                  <a:pt x="0" y="127"/>
                  <a:pt x="32" y="159"/>
                  <a:pt x="95" y="159"/>
                </a:cubicBezTo>
                <a:cubicBezTo>
                  <a:pt x="127" y="159"/>
                  <a:pt x="4339" y="412"/>
                  <a:pt x="5827" y="2217"/>
                </a:cubicBezTo>
                <a:cubicBezTo>
                  <a:pt x="5827" y="2217"/>
                  <a:pt x="5859" y="2249"/>
                  <a:pt x="5891" y="2249"/>
                </a:cubicBezTo>
                <a:cubicBezTo>
                  <a:pt x="5891" y="2249"/>
                  <a:pt x="5922" y="2217"/>
                  <a:pt x="5954" y="2217"/>
                </a:cubicBezTo>
                <a:cubicBezTo>
                  <a:pt x="5986" y="2186"/>
                  <a:pt x="5986" y="2122"/>
                  <a:pt x="5954" y="2091"/>
                </a:cubicBezTo>
                <a:cubicBezTo>
                  <a:pt x="5321" y="1299"/>
                  <a:pt x="4117" y="729"/>
                  <a:pt x="2439" y="349"/>
                </a:cubicBezTo>
                <a:cubicBezTo>
                  <a:pt x="1204" y="64"/>
                  <a:pt x="95" y="1"/>
                  <a:pt x="9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122" name="Google Shape;2701;p30"/>
          <p:cNvSpPr/>
          <p:nvPr/>
        </p:nvSpPr>
        <p:spPr>
          <a:xfrm>
            <a:off x="6929353" y="2454717"/>
            <a:ext cx="243830" cy="90347"/>
          </a:xfrm>
          <a:custGeom>
            <a:avLst/>
            <a:gdLst/>
            <a:ahLst/>
            <a:cxnLst/>
            <a:rect l="l" t="t" r="r" b="b"/>
            <a:pathLst>
              <a:path w="5986" h="2218" extrusionOk="0">
                <a:moveTo>
                  <a:pt x="95" y="1"/>
                </a:moveTo>
                <a:cubicBezTo>
                  <a:pt x="32" y="1"/>
                  <a:pt x="0" y="32"/>
                  <a:pt x="0" y="64"/>
                </a:cubicBezTo>
                <a:cubicBezTo>
                  <a:pt x="0" y="127"/>
                  <a:pt x="32" y="159"/>
                  <a:pt x="63" y="159"/>
                </a:cubicBezTo>
                <a:cubicBezTo>
                  <a:pt x="127" y="159"/>
                  <a:pt x="4339" y="412"/>
                  <a:pt x="5795" y="2186"/>
                </a:cubicBezTo>
                <a:cubicBezTo>
                  <a:pt x="5827" y="2218"/>
                  <a:pt x="5859" y="2218"/>
                  <a:pt x="5859" y="2218"/>
                </a:cubicBezTo>
                <a:lnTo>
                  <a:pt x="5922" y="2218"/>
                </a:lnTo>
                <a:cubicBezTo>
                  <a:pt x="5954" y="2186"/>
                  <a:pt x="5985" y="2123"/>
                  <a:pt x="5954" y="2091"/>
                </a:cubicBezTo>
                <a:cubicBezTo>
                  <a:pt x="5289" y="1299"/>
                  <a:pt x="4117" y="729"/>
                  <a:pt x="2439" y="349"/>
                </a:cubicBezTo>
                <a:cubicBezTo>
                  <a:pt x="1172" y="64"/>
                  <a:pt x="95" y="1"/>
                  <a:pt x="9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123" name="Google Shape;2702;p30"/>
          <p:cNvSpPr/>
          <p:nvPr/>
        </p:nvSpPr>
        <p:spPr>
          <a:xfrm>
            <a:off x="6928050" y="2524370"/>
            <a:ext cx="243830" cy="90347"/>
          </a:xfrm>
          <a:custGeom>
            <a:avLst/>
            <a:gdLst/>
            <a:ahLst/>
            <a:cxnLst/>
            <a:rect l="l" t="t" r="r" b="b"/>
            <a:pathLst>
              <a:path w="5986" h="2218" extrusionOk="0">
                <a:moveTo>
                  <a:pt x="95" y="1"/>
                </a:moveTo>
                <a:cubicBezTo>
                  <a:pt x="32" y="1"/>
                  <a:pt x="0" y="32"/>
                  <a:pt x="0" y="64"/>
                </a:cubicBezTo>
                <a:cubicBezTo>
                  <a:pt x="0" y="127"/>
                  <a:pt x="32" y="159"/>
                  <a:pt x="64" y="159"/>
                </a:cubicBezTo>
                <a:cubicBezTo>
                  <a:pt x="127" y="159"/>
                  <a:pt x="4339" y="413"/>
                  <a:pt x="5796" y="2186"/>
                </a:cubicBezTo>
                <a:cubicBezTo>
                  <a:pt x="5827" y="2218"/>
                  <a:pt x="5859" y="2218"/>
                  <a:pt x="5891" y="2218"/>
                </a:cubicBezTo>
                <a:cubicBezTo>
                  <a:pt x="5891" y="2218"/>
                  <a:pt x="5922" y="2218"/>
                  <a:pt x="5922" y="2186"/>
                </a:cubicBezTo>
                <a:cubicBezTo>
                  <a:pt x="5954" y="2154"/>
                  <a:pt x="5986" y="2123"/>
                  <a:pt x="5954" y="2091"/>
                </a:cubicBezTo>
                <a:cubicBezTo>
                  <a:pt x="5289" y="1299"/>
                  <a:pt x="4117" y="729"/>
                  <a:pt x="2439" y="317"/>
                </a:cubicBezTo>
                <a:cubicBezTo>
                  <a:pt x="1172" y="32"/>
                  <a:pt x="95" y="1"/>
                  <a:pt x="9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124" name="Google Shape;2703;p30"/>
          <p:cNvSpPr/>
          <p:nvPr/>
        </p:nvSpPr>
        <p:spPr>
          <a:xfrm>
            <a:off x="6928050" y="2582415"/>
            <a:ext cx="243830" cy="91650"/>
          </a:xfrm>
          <a:custGeom>
            <a:avLst/>
            <a:gdLst/>
            <a:ahLst/>
            <a:cxnLst/>
            <a:rect l="l" t="t" r="r" b="b"/>
            <a:pathLst>
              <a:path w="5986" h="2250" extrusionOk="0">
                <a:moveTo>
                  <a:pt x="95" y="1"/>
                </a:moveTo>
                <a:cubicBezTo>
                  <a:pt x="32" y="1"/>
                  <a:pt x="0" y="33"/>
                  <a:pt x="0" y="96"/>
                </a:cubicBezTo>
                <a:cubicBezTo>
                  <a:pt x="0" y="128"/>
                  <a:pt x="32" y="159"/>
                  <a:pt x="64" y="159"/>
                </a:cubicBezTo>
                <a:cubicBezTo>
                  <a:pt x="127" y="159"/>
                  <a:pt x="4339" y="413"/>
                  <a:pt x="5796" y="2218"/>
                </a:cubicBezTo>
                <a:cubicBezTo>
                  <a:pt x="5827" y="2218"/>
                  <a:pt x="5859" y="2249"/>
                  <a:pt x="5891" y="2249"/>
                </a:cubicBezTo>
                <a:cubicBezTo>
                  <a:pt x="5891" y="2249"/>
                  <a:pt x="5922" y="2218"/>
                  <a:pt x="5922" y="2218"/>
                </a:cubicBezTo>
                <a:cubicBezTo>
                  <a:pt x="5954" y="2186"/>
                  <a:pt x="5986" y="2123"/>
                  <a:pt x="5954" y="2091"/>
                </a:cubicBezTo>
                <a:cubicBezTo>
                  <a:pt x="5289" y="1299"/>
                  <a:pt x="4117" y="729"/>
                  <a:pt x="2439" y="349"/>
                </a:cubicBezTo>
                <a:cubicBezTo>
                  <a:pt x="1172" y="64"/>
                  <a:pt x="95" y="1"/>
                  <a:pt x="9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125" name="Google Shape;2704;p30"/>
          <p:cNvSpPr/>
          <p:nvPr/>
        </p:nvSpPr>
        <p:spPr>
          <a:xfrm>
            <a:off x="7196360" y="2299930"/>
            <a:ext cx="341875" cy="544401"/>
          </a:xfrm>
          <a:custGeom>
            <a:avLst/>
            <a:gdLst/>
            <a:ahLst/>
            <a:cxnLst/>
            <a:rect l="l" t="t" r="r" b="b"/>
            <a:pathLst>
              <a:path w="8393" h="13365" extrusionOk="0">
                <a:moveTo>
                  <a:pt x="7601" y="0"/>
                </a:moveTo>
                <a:cubicBezTo>
                  <a:pt x="7158" y="0"/>
                  <a:pt x="6556" y="32"/>
                  <a:pt x="5859" y="127"/>
                </a:cubicBezTo>
                <a:cubicBezTo>
                  <a:pt x="4498" y="380"/>
                  <a:pt x="2787" y="1014"/>
                  <a:pt x="1331" y="2566"/>
                </a:cubicBezTo>
                <a:cubicBezTo>
                  <a:pt x="1141" y="2756"/>
                  <a:pt x="982" y="2977"/>
                  <a:pt x="824" y="3167"/>
                </a:cubicBezTo>
                <a:lnTo>
                  <a:pt x="824" y="3262"/>
                </a:lnTo>
                <a:lnTo>
                  <a:pt x="159" y="11465"/>
                </a:lnTo>
                <a:lnTo>
                  <a:pt x="1" y="13365"/>
                </a:lnTo>
                <a:lnTo>
                  <a:pt x="32" y="13333"/>
                </a:lnTo>
                <a:cubicBezTo>
                  <a:pt x="149" y="13245"/>
                  <a:pt x="3031" y="11233"/>
                  <a:pt x="7323" y="11233"/>
                </a:cubicBezTo>
                <a:cubicBezTo>
                  <a:pt x="7671" y="11233"/>
                  <a:pt x="8028" y="11246"/>
                  <a:pt x="8393" y="11275"/>
                </a:cubicBezTo>
                <a:lnTo>
                  <a:pt x="8329" y="64"/>
                </a:lnTo>
                <a:cubicBezTo>
                  <a:pt x="8329" y="64"/>
                  <a:pt x="8076" y="0"/>
                  <a:pt x="7601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126" name="Google Shape;2705;p30"/>
          <p:cNvSpPr/>
          <p:nvPr/>
        </p:nvSpPr>
        <p:spPr>
          <a:xfrm>
            <a:off x="7196360" y="2264085"/>
            <a:ext cx="309655" cy="580246"/>
          </a:xfrm>
          <a:custGeom>
            <a:avLst/>
            <a:gdLst/>
            <a:ahLst/>
            <a:cxnLst/>
            <a:rect l="l" t="t" r="r" b="b"/>
            <a:pathLst>
              <a:path w="7602" h="14245" extrusionOk="0">
                <a:moveTo>
                  <a:pt x="6686" y="1"/>
                </a:moveTo>
                <a:cubicBezTo>
                  <a:pt x="6405" y="1"/>
                  <a:pt x="6070" y="15"/>
                  <a:pt x="5701" y="57"/>
                </a:cubicBezTo>
                <a:cubicBezTo>
                  <a:pt x="4086" y="215"/>
                  <a:pt x="1774" y="912"/>
                  <a:pt x="1" y="3161"/>
                </a:cubicBezTo>
                <a:lnTo>
                  <a:pt x="1" y="5187"/>
                </a:lnTo>
                <a:lnTo>
                  <a:pt x="1" y="12756"/>
                </a:lnTo>
                <a:lnTo>
                  <a:pt x="1" y="14213"/>
                </a:lnTo>
                <a:lnTo>
                  <a:pt x="1" y="14245"/>
                </a:lnTo>
                <a:cubicBezTo>
                  <a:pt x="1" y="14245"/>
                  <a:pt x="1" y="14245"/>
                  <a:pt x="32" y="14213"/>
                </a:cubicBezTo>
                <a:cubicBezTo>
                  <a:pt x="182" y="14004"/>
                  <a:pt x="2533" y="11141"/>
                  <a:pt x="6818" y="11141"/>
                </a:cubicBezTo>
                <a:cubicBezTo>
                  <a:pt x="7073" y="11141"/>
                  <a:pt x="7333" y="11152"/>
                  <a:pt x="7601" y="11173"/>
                </a:cubicBezTo>
                <a:lnTo>
                  <a:pt x="7601" y="57"/>
                </a:lnTo>
                <a:cubicBezTo>
                  <a:pt x="7601" y="57"/>
                  <a:pt x="7249" y="1"/>
                  <a:pt x="6686" y="1"/>
                </a:cubicBezTo>
                <a:close/>
              </a:path>
            </a:pathLst>
          </a:custGeom>
          <a:solidFill>
            <a:srgbClr val="EAEAE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127" name="Google Shape;2706;p30"/>
          <p:cNvSpPr/>
          <p:nvPr/>
        </p:nvSpPr>
        <p:spPr>
          <a:xfrm>
            <a:off x="7226014" y="2341193"/>
            <a:ext cx="242567" cy="91650"/>
          </a:xfrm>
          <a:custGeom>
            <a:avLst/>
            <a:gdLst/>
            <a:ahLst/>
            <a:cxnLst/>
            <a:rect l="l" t="t" r="r" b="b"/>
            <a:pathLst>
              <a:path w="5955" h="2250" extrusionOk="0">
                <a:moveTo>
                  <a:pt x="5891" y="1"/>
                </a:moveTo>
                <a:cubicBezTo>
                  <a:pt x="5860" y="1"/>
                  <a:pt x="4783" y="64"/>
                  <a:pt x="3548" y="349"/>
                </a:cubicBezTo>
                <a:cubicBezTo>
                  <a:pt x="1838" y="729"/>
                  <a:pt x="666" y="1331"/>
                  <a:pt x="33" y="2091"/>
                </a:cubicBezTo>
                <a:cubicBezTo>
                  <a:pt x="1" y="2123"/>
                  <a:pt x="1" y="2186"/>
                  <a:pt x="33" y="2218"/>
                </a:cubicBezTo>
                <a:cubicBezTo>
                  <a:pt x="64" y="2249"/>
                  <a:pt x="64" y="2249"/>
                  <a:pt x="96" y="2249"/>
                </a:cubicBezTo>
                <a:cubicBezTo>
                  <a:pt x="128" y="2249"/>
                  <a:pt x="128" y="2249"/>
                  <a:pt x="159" y="2218"/>
                </a:cubicBezTo>
                <a:cubicBezTo>
                  <a:pt x="1616" y="444"/>
                  <a:pt x="5860" y="191"/>
                  <a:pt x="5891" y="191"/>
                </a:cubicBezTo>
                <a:cubicBezTo>
                  <a:pt x="5923" y="191"/>
                  <a:pt x="5955" y="127"/>
                  <a:pt x="5955" y="96"/>
                </a:cubicBezTo>
                <a:cubicBezTo>
                  <a:pt x="5955" y="64"/>
                  <a:pt x="5923" y="1"/>
                  <a:pt x="589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128" name="Google Shape;2707;p30"/>
          <p:cNvSpPr/>
          <p:nvPr/>
        </p:nvSpPr>
        <p:spPr>
          <a:xfrm>
            <a:off x="7226014" y="2400541"/>
            <a:ext cx="242567" cy="91650"/>
          </a:xfrm>
          <a:custGeom>
            <a:avLst/>
            <a:gdLst/>
            <a:ahLst/>
            <a:cxnLst/>
            <a:rect l="l" t="t" r="r" b="b"/>
            <a:pathLst>
              <a:path w="5955" h="2250" extrusionOk="0">
                <a:moveTo>
                  <a:pt x="5891" y="1"/>
                </a:moveTo>
                <a:cubicBezTo>
                  <a:pt x="5860" y="1"/>
                  <a:pt x="4783" y="64"/>
                  <a:pt x="3548" y="349"/>
                </a:cubicBezTo>
                <a:cubicBezTo>
                  <a:pt x="1838" y="729"/>
                  <a:pt x="666" y="1299"/>
                  <a:pt x="33" y="2091"/>
                </a:cubicBezTo>
                <a:cubicBezTo>
                  <a:pt x="1" y="2122"/>
                  <a:pt x="1" y="2186"/>
                  <a:pt x="33" y="2217"/>
                </a:cubicBezTo>
                <a:cubicBezTo>
                  <a:pt x="64" y="2217"/>
                  <a:pt x="64" y="2249"/>
                  <a:pt x="96" y="2249"/>
                </a:cubicBezTo>
                <a:cubicBezTo>
                  <a:pt x="128" y="2249"/>
                  <a:pt x="128" y="2217"/>
                  <a:pt x="159" y="2217"/>
                </a:cubicBezTo>
                <a:cubicBezTo>
                  <a:pt x="1616" y="412"/>
                  <a:pt x="5860" y="159"/>
                  <a:pt x="5891" y="159"/>
                </a:cubicBezTo>
                <a:cubicBezTo>
                  <a:pt x="5923" y="159"/>
                  <a:pt x="5955" y="127"/>
                  <a:pt x="5955" y="96"/>
                </a:cubicBezTo>
                <a:cubicBezTo>
                  <a:pt x="5955" y="32"/>
                  <a:pt x="5923" y="1"/>
                  <a:pt x="589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129" name="Google Shape;2708;p30"/>
          <p:cNvSpPr/>
          <p:nvPr/>
        </p:nvSpPr>
        <p:spPr>
          <a:xfrm>
            <a:off x="7220882" y="2454717"/>
            <a:ext cx="243830" cy="90347"/>
          </a:xfrm>
          <a:custGeom>
            <a:avLst/>
            <a:gdLst/>
            <a:ahLst/>
            <a:cxnLst/>
            <a:rect l="l" t="t" r="r" b="b"/>
            <a:pathLst>
              <a:path w="5986" h="2218" extrusionOk="0">
                <a:moveTo>
                  <a:pt x="5891" y="1"/>
                </a:moveTo>
                <a:cubicBezTo>
                  <a:pt x="5891" y="1"/>
                  <a:pt x="4782" y="64"/>
                  <a:pt x="3547" y="349"/>
                </a:cubicBezTo>
                <a:cubicBezTo>
                  <a:pt x="1869" y="729"/>
                  <a:pt x="665" y="1299"/>
                  <a:pt x="32" y="2091"/>
                </a:cubicBezTo>
                <a:cubicBezTo>
                  <a:pt x="0" y="2123"/>
                  <a:pt x="0" y="2186"/>
                  <a:pt x="32" y="2218"/>
                </a:cubicBezTo>
                <a:lnTo>
                  <a:pt x="95" y="2218"/>
                </a:lnTo>
                <a:cubicBezTo>
                  <a:pt x="127" y="2218"/>
                  <a:pt x="159" y="2218"/>
                  <a:pt x="159" y="2186"/>
                </a:cubicBezTo>
                <a:cubicBezTo>
                  <a:pt x="1647" y="412"/>
                  <a:pt x="5859" y="159"/>
                  <a:pt x="5891" y="159"/>
                </a:cubicBezTo>
                <a:cubicBezTo>
                  <a:pt x="5954" y="159"/>
                  <a:pt x="5986" y="127"/>
                  <a:pt x="5986" y="64"/>
                </a:cubicBezTo>
                <a:cubicBezTo>
                  <a:pt x="5986" y="32"/>
                  <a:pt x="5922" y="1"/>
                  <a:pt x="589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130" name="Google Shape;2709;p30"/>
          <p:cNvSpPr/>
          <p:nvPr/>
        </p:nvSpPr>
        <p:spPr>
          <a:xfrm>
            <a:off x="7222145" y="2524370"/>
            <a:ext cx="243870" cy="90347"/>
          </a:xfrm>
          <a:custGeom>
            <a:avLst/>
            <a:gdLst/>
            <a:ahLst/>
            <a:cxnLst/>
            <a:rect l="l" t="t" r="r" b="b"/>
            <a:pathLst>
              <a:path w="5987" h="2218" extrusionOk="0">
                <a:moveTo>
                  <a:pt x="5891" y="1"/>
                </a:moveTo>
                <a:cubicBezTo>
                  <a:pt x="5860" y="1"/>
                  <a:pt x="4783" y="32"/>
                  <a:pt x="3548" y="317"/>
                </a:cubicBezTo>
                <a:cubicBezTo>
                  <a:pt x="1838" y="729"/>
                  <a:pt x="666" y="1299"/>
                  <a:pt x="33" y="2091"/>
                </a:cubicBezTo>
                <a:cubicBezTo>
                  <a:pt x="1" y="2123"/>
                  <a:pt x="1" y="2154"/>
                  <a:pt x="33" y="2186"/>
                </a:cubicBezTo>
                <a:cubicBezTo>
                  <a:pt x="64" y="2218"/>
                  <a:pt x="64" y="2218"/>
                  <a:pt x="96" y="2218"/>
                </a:cubicBezTo>
                <a:cubicBezTo>
                  <a:pt x="128" y="2218"/>
                  <a:pt x="159" y="2218"/>
                  <a:pt x="159" y="2186"/>
                </a:cubicBezTo>
                <a:cubicBezTo>
                  <a:pt x="1648" y="413"/>
                  <a:pt x="5860" y="159"/>
                  <a:pt x="5891" y="159"/>
                </a:cubicBezTo>
                <a:cubicBezTo>
                  <a:pt x="5955" y="159"/>
                  <a:pt x="5986" y="127"/>
                  <a:pt x="5986" y="64"/>
                </a:cubicBezTo>
                <a:cubicBezTo>
                  <a:pt x="5986" y="32"/>
                  <a:pt x="5923" y="1"/>
                  <a:pt x="589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131" name="Google Shape;2710;p30"/>
          <p:cNvSpPr/>
          <p:nvPr/>
        </p:nvSpPr>
        <p:spPr>
          <a:xfrm>
            <a:off x="7222145" y="2582415"/>
            <a:ext cx="243870" cy="91650"/>
          </a:xfrm>
          <a:custGeom>
            <a:avLst/>
            <a:gdLst/>
            <a:ahLst/>
            <a:cxnLst/>
            <a:rect l="l" t="t" r="r" b="b"/>
            <a:pathLst>
              <a:path w="5987" h="2250" extrusionOk="0">
                <a:moveTo>
                  <a:pt x="5891" y="1"/>
                </a:moveTo>
                <a:cubicBezTo>
                  <a:pt x="5860" y="1"/>
                  <a:pt x="4783" y="64"/>
                  <a:pt x="3548" y="349"/>
                </a:cubicBezTo>
                <a:cubicBezTo>
                  <a:pt x="1838" y="729"/>
                  <a:pt x="666" y="1299"/>
                  <a:pt x="33" y="2091"/>
                </a:cubicBezTo>
                <a:cubicBezTo>
                  <a:pt x="1" y="2123"/>
                  <a:pt x="1" y="2186"/>
                  <a:pt x="33" y="2218"/>
                </a:cubicBezTo>
                <a:cubicBezTo>
                  <a:pt x="64" y="2218"/>
                  <a:pt x="64" y="2249"/>
                  <a:pt x="96" y="2249"/>
                </a:cubicBezTo>
                <a:cubicBezTo>
                  <a:pt x="128" y="2249"/>
                  <a:pt x="159" y="2218"/>
                  <a:pt x="159" y="2218"/>
                </a:cubicBezTo>
                <a:cubicBezTo>
                  <a:pt x="1648" y="413"/>
                  <a:pt x="5860" y="159"/>
                  <a:pt x="5891" y="159"/>
                </a:cubicBezTo>
                <a:cubicBezTo>
                  <a:pt x="5955" y="159"/>
                  <a:pt x="5986" y="128"/>
                  <a:pt x="5986" y="96"/>
                </a:cubicBezTo>
                <a:cubicBezTo>
                  <a:pt x="5986" y="33"/>
                  <a:pt x="5923" y="1"/>
                  <a:pt x="589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132" name="Google Shape;2711;p30"/>
          <p:cNvSpPr/>
          <p:nvPr/>
        </p:nvSpPr>
        <p:spPr>
          <a:xfrm>
            <a:off x="7191187" y="2264085"/>
            <a:ext cx="347048" cy="580246"/>
          </a:xfrm>
          <a:custGeom>
            <a:avLst/>
            <a:gdLst/>
            <a:ahLst/>
            <a:cxnLst/>
            <a:rect l="l" t="t" r="r" b="b"/>
            <a:pathLst>
              <a:path w="8520" h="14245" extrusionOk="0">
                <a:moveTo>
                  <a:pt x="6804" y="1"/>
                </a:moveTo>
                <a:cubicBezTo>
                  <a:pt x="6518" y="1"/>
                  <a:pt x="6176" y="15"/>
                  <a:pt x="5796" y="57"/>
                </a:cubicBezTo>
                <a:cubicBezTo>
                  <a:pt x="5828" y="120"/>
                  <a:pt x="5828" y="184"/>
                  <a:pt x="5860" y="279"/>
                </a:cubicBezTo>
                <a:cubicBezTo>
                  <a:pt x="5923" y="532"/>
                  <a:pt x="5955" y="754"/>
                  <a:pt x="5986" y="1007"/>
                </a:cubicBezTo>
                <a:cubicBezTo>
                  <a:pt x="6018" y="1324"/>
                  <a:pt x="6018" y="1640"/>
                  <a:pt x="5986" y="1957"/>
                </a:cubicBezTo>
                <a:cubicBezTo>
                  <a:pt x="5986" y="2020"/>
                  <a:pt x="5986" y="2084"/>
                  <a:pt x="5986" y="2147"/>
                </a:cubicBezTo>
                <a:cubicBezTo>
                  <a:pt x="5955" y="2591"/>
                  <a:pt x="5891" y="3002"/>
                  <a:pt x="5796" y="3446"/>
                </a:cubicBezTo>
                <a:cubicBezTo>
                  <a:pt x="5796" y="3509"/>
                  <a:pt x="5765" y="3572"/>
                  <a:pt x="5765" y="3604"/>
                </a:cubicBezTo>
                <a:cubicBezTo>
                  <a:pt x="5638" y="4016"/>
                  <a:pt x="5511" y="4427"/>
                  <a:pt x="5353" y="4807"/>
                </a:cubicBezTo>
                <a:cubicBezTo>
                  <a:pt x="5321" y="4871"/>
                  <a:pt x="5290" y="4934"/>
                  <a:pt x="5290" y="4997"/>
                </a:cubicBezTo>
                <a:cubicBezTo>
                  <a:pt x="5163" y="5219"/>
                  <a:pt x="5068" y="5441"/>
                  <a:pt x="4941" y="5662"/>
                </a:cubicBezTo>
                <a:cubicBezTo>
                  <a:pt x="4751" y="6011"/>
                  <a:pt x="4561" y="6359"/>
                  <a:pt x="4340" y="6707"/>
                </a:cubicBezTo>
                <a:cubicBezTo>
                  <a:pt x="4308" y="6771"/>
                  <a:pt x="4245" y="6834"/>
                  <a:pt x="4213" y="6929"/>
                </a:cubicBezTo>
                <a:cubicBezTo>
                  <a:pt x="3833" y="7468"/>
                  <a:pt x="3453" y="7974"/>
                  <a:pt x="3041" y="8513"/>
                </a:cubicBezTo>
                <a:cubicBezTo>
                  <a:pt x="2978" y="8608"/>
                  <a:pt x="2914" y="8671"/>
                  <a:pt x="2851" y="8766"/>
                </a:cubicBezTo>
                <a:cubicBezTo>
                  <a:pt x="2249" y="9526"/>
                  <a:pt x="1616" y="10286"/>
                  <a:pt x="1046" y="11078"/>
                </a:cubicBezTo>
                <a:cubicBezTo>
                  <a:pt x="761" y="11489"/>
                  <a:pt x="476" y="11901"/>
                  <a:pt x="286" y="12345"/>
                </a:cubicBezTo>
                <a:cubicBezTo>
                  <a:pt x="223" y="12471"/>
                  <a:pt x="191" y="12598"/>
                  <a:pt x="128" y="12725"/>
                </a:cubicBezTo>
                <a:cubicBezTo>
                  <a:pt x="128" y="12725"/>
                  <a:pt x="128" y="12756"/>
                  <a:pt x="128" y="12756"/>
                </a:cubicBezTo>
                <a:cubicBezTo>
                  <a:pt x="96" y="12851"/>
                  <a:pt x="64" y="12978"/>
                  <a:pt x="33" y="13105"/>
                </a:cubicBezTo>
                <a:cubicBezTo>
                  <a:pt x="33" y="13263"/>
                  <a:pt x="1" y="13421"/>
                  <a:pt x="1" y="13580"/>
                </a:cubicBezTo>
                <a:cubicBezTo>
                  <a:pt x="1" y="13801"/>
                  <a:pt x="33" y="13991"/>
                  <a:pt x="96" y="14181"/>
                </a:cubicBezTo>
                <a:cubicBezTo>
                  <a:pt x="96" y="14181"/>
                  <a:pt x="96" y="14181"/>
                  <a:pt x="96" y="14213"/>
                </a:cubicBezTo>
                <a:lnTo>
                  <a:pt x="128" y="14213"/>
                </a:lnTo>
                <a:lnTo>
                  <a:pt x="128" y="14245"/>
                </a:lnTo>
                <a:cubicBezTo>
                  <a:pt x="128" y="14245"/>
                  <a:pt x="128" y="14245"/>
                  <a:pt x="159" y="14213"/>
                </a:cubicBezTo>
                <a:cubicBezTo>
                  <a:pt x="276" y="14125"/>
                  <a:pt x="3158" y="12113"/>
                  <a:pt x="7450" y="12113"/>
                </a:cubicBezTo>
                <a:cubicBezTo>
                  <a:pt x="7798" y="12113"/>
                  <a:pt x="8155" y="12126"/>
                  <a:pt x="8520" y="12155"/>
                </a:cubicBezTo>
                <a:lnTo>
                  <a:pt x="8456" y="944"/>
                </a:lnTo>
                <a:cubicBezTo>
                  <a:pt x="8456" y="944"/>
                  <a:pt x="8171" y="880"/>
                  <a:pt x="7728" y="880"/>
                </a:cubicBezTo>
                <a:lnTo>
                  <a:pt x="7728" y="57"/>
                </a:lnTo>
                <a:cubicBezTo>
                  <a:pt x="7728" y="57"/>
                  <a:pt x="7376" y="1"/>
                  <a:pt x="6804" y="1"/>
                </a:cubicBezTo>
                <a:close/>
              </a:path>
            </a:pathLst>
          </a:custGeom>
          <a:solidFill>
            <a:srgbClr val="CECECE">
              <a:alpha val="284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133" name="Google Shape;2712;p30"/>
          <p:cNvSpPr/>
          <p:nvPr/>
        </p:nvSpPr>
        <p:spPr>
          <a:xfrm>
            <a:off x="4500302" y="5075784"/>
            <a:ext cx="193524" cy="189858"/>
          </a:xfrm>
          <a:custGeom>
            <a:avLst/>
            <a:gdLst/>
            <a:ahLst/>
            <a:cxnLst/>
            <a:rect l="l" t="t" r="r" b="b"/>
            <a:pathLst>
              <a:path w="4751" h="4661" extrusionOk="0">
                <a:moveTo>
                  <a:pt x="2" y="3108"/>
                </a:moveTo>
                <a:cubicBezTo>
                  <a:pt x="1" y="3108"/>
                  <a:pt x="0" y="3108"/>
                  <a:pt x="0" y="3108"/>
                </a:cubicBezTo>
                <a:cubicBezTo>
                  <a:pt x="0" y="3109"/>
                  <a:pt x="1" y="3109"/>
                  <a:pt x="1" y="3109"/>
                </a:cubicBezTo>
                <a:cubicBezTo>
                  <a:pt x="1" y="3109"/>
                  <a:pt x="2" y="3109"/>
                  <a:pt x="2" y="3108"/>
                </a:cubicBezTo>
                <a:close/>
                <a:moveTo>
                  <a:pt x="294" y="1"/>
                </a:moveTo>
                <a:cubicBezTo>
                  <a:pt x="218" y="1"/>
                  <a:pt x="141" y="2"/>
                  <a:pt x="64" y="5"/>
                </a:cubicBezTo>
                <a:cubicBezTo>
                  <a:pt x="64" y="5"/>
                  <a:pt x="33" y="3046"/>
                  <a:pt x="2" y="3108"/>
                </a:cubicBezTo>
                <a:lnTo>
                  <a:pt x="2" y="3108"/>
                </a:lnTo>
                <a:cubicBezTo>
                  <a:pt x="6" y="3108"/>
                  <a:pt x="17" y="3108"/>
                  <a:pt x="34" y="3108"/>
                </a:cubicBezTo>
                <a:cubicBezTo>
                  <a:pt x="311" y="3108"/>
                  <a:pt x="2250" y="3163"/>
                  <a:pt x="3072" y="4660"/>
                </a:cubicBezTo>
                <a:cubicBezTo>
                  <a:pt x="3072" y="4660"/>
                  <a:pt x="3959" y="2095"/>
                  <a:pt x="4751" y="1588"/>
                </a:cubicBezTo>
                <a:cubicBezTo>
                  <a:pt x="4751" y="1588"/>
                  <a:pt x="2983" y="1"/>
                  <a:pt x="294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134" name="Google Shape;2713;p30"/>
          <p:cNvSpPr/>
          <p:nvPr/>
        </p:nvSpPr>
        <p:spPr>
          <a:xfrm>
            <a:off x="4649916" y="5073381"/>
            <a:ext cx="276091" cy="490226"/>
          </a:xfrm>
          <a:custGeom>
            <a:avLst/>
            <a:gdLst/>
            <a:ahLst/>
            <a:cxnLst/>
            <a:rect l="l" t="t" r="r" b="b"/>
            <a:pathLst>
              <a:path w="6778" h="12035" extrusionOk="0">
                <a:moveTo>
                  <a:pt x="6303" y="1"/>
                </a:moveTo>
                <a:cubicBezTo>
                  <a:pt x="5923" y="64"/>
                  <a:pt x="5195" y="127"/>
                  <a:pt x="4371" y="381"/>
                </a:cubicBezTo>
                <a:cubicBezTo>
                  <a:pt x="2471" y="951"/>
                  <a:pt x="1" y="2312"/>
                  <a:pt x="1" y="5764"/>
                </a:cubicBezTo>
                <a:lnTo>
                  <a:pt x="1" y="12035"/>
                </a:lnTo>
                <a:lnTo>
                  <a:pt x="3231" y="12035"/>
                </a:lnTo>
                <a:lnTo>
                  <a:pt x="3231" y="5923"/>
                </a:lnTo>
                <a:cubicBezTo>
                  <a:pt x="3231" y="5923"/>
                  <a:pt x="3294" y="3547"/>
                  <a:pt x="6303" y="3231"/>
                </a:cubicBezTo>
                <a:cubicBezTo>
                  <a:pt x="6461" y="3231"/>
                  <a:pt x="6620" y="3199"/>
                  <a:pt x="6778" y="3199"/>
                </a:cubicBezTo>
                <a:lnTo>
                  <a:pt x="6588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135" name="Google Shape;2714;p30"/>
          <p:cNvSpPr/>
          <p:nvPr/>
        </p:nvSpPr>
        <p:spPr>
          <a:xfrm>
            <a:off x="4648653" y="4926333"/>
            <a:ext cx="132913" cy="196090"/>
          </a:xfrm>
          <a:custGeom>
            <a:avLst/>
            <a:gdLst/>
            <a:ahLst/>
            <a:cxnLst/>
            <a:rect l="l" t="t" r="r" b="b"/>
            <a:pathLst>
              <a:path w="3263" h="4814" extrusionOk="0">
                <a:moveTo>
                  <a:pt x="0" y="0"/>
                </a:moveTo>
                <a:lnTo>
                  <a:pt x="0" y="3674"/>
                </a:lnTo>
                <a:lnTo>
                  <a:pt x="1647" y="4814"/>
                </a:lnTo>
                <a:lnTo>
                  <a:pt x="3262" y="3611"/>
                </a:lnTo>
                <a:lnTo>
                  <a:pt x="3262" y="0"/>
                </a:lnTo>
                <a:cubicBezTo>
                  <a:pt x="3262" y="0"/>
                  <a:pt x="1883" y="71"/>
                  <a:pt x="916" y="71"/>
                </a:cubicBezTo>
                <a:cubicBezTo>
                  <a:pt x="433" y="71"/>
                  <a:pt x="53" y="53"/>
                  <a:pt x="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136" name="Google Shape;2715;p30"/>
          <p:cNvSpPr/>
          <p:nvPr/>
        </p:nvSpPr>
        <p:spPr>
          <a:xfrm>
            <a:off x="4566087" y="4726699"/>
            <a:ext cx="303178" cy="207414"/>
          </a:xfrm>
          <a:custGeom>
            <a:avLst/>
            <a:gdLst/>
            <a:ahLst/>
            <a:cxnLst/>
            <a:rect l="l" t="t" r="r" b="b"/>
            <a:pathLst>
              <a:path w="7443" h="5092" extrusionOk="0">
                <a:moveTo>
                  <a:pt x="3717" y="1"/>
                </a:moveTo>
                <a:cubicBezTo>
                  <a:pt x="3634" y="1"/>
                  <a:pt x="3547" y="40"/>
                  <a:pt x="3484" y="119"/>
                </a:cubicBezTo>
                <a:lnTo>
                  <a:pt x="3357" y="309"/>
                </a:lnTo>
                <a:lnTo>
                  <a:pt x="127" y="4648"/>
                </a:lnTo>
                <a:cubicBezTo>
                  <a:pt x="0" y="4838"/>
                  <a:pt x="127" y="5091"/>
                  <a:pt x="349" y="5091"/>
                </a:cubicBezTo>
                <a:lnTo>
                  <a:pt x="7094" y="5091"/>
                </a:lnTo>
                <a:cubicBezTo>
                  <a:pt x="7316" y="5091"/>
                  <a:pt x="7443" y="4838"/>
                  <a:pt x="7316" y="4648"/>
                </a:cubicBezTo>
                <a:lnTo>
                  <a:pt x="3927" y="119"/>
                </a:lnTo>
                <a:cubicBezTo>
                  <a:pt x="3880" y="40"/>
                  <a:pt x="3801" y="1"/>
                  <a:pt x="371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137" name="Google Shape;2716;p30"/>
          <p:cNvSpPr/>
          <p:nvPr/>
        </p:nvSpPr>
        <p:spPr>
          <a:xfrm>
            <a:off x="4299039" y="4991344"/>
            <a:ext cx="209043" cy="296987"/>
          </a:xfrm>
          <a:custGeom>
            <a:avLst/>
            <a:gdLst/>
            <a:ahLst/>
            <a:cxnLst/>
            <a:rect l="l" t="t" r="r" b="b"/>
            <a:pathLst>
              <a:path w="5132" h="7291" extrusionOk="0">
                <a:moveTo>
                  <a:pt x="4851" y="1"/>
                </a:moveTo>
                <a:cubicBezTo>
                  <a:pt x="4796" y="1"/>
                  <a:pt x="4740" y="16"/>
                  <a:pt x="4688" y="51"/>
                </a:cubicBezTo>
                <a:lnTo>
                  <a:pt x="159" y="3440"/>
                </a:lnTo>
                <a:cubicBezTo>
                  <a:pt x="1" y="3535"/>
                  <a:pt x="1" y="3756"/>
                  <a:pt x="159" y="3883"/>
                </a:cubicBezTo>
                <a:lnTo>
                  <a:pt x="4688" y="7240"/>
                </a:lnTo>
                <a:cubicBezTo>
                  <a:pt x="4740" y="7275"/>
                  <a:pt x="4796" y="7290"/>
                  <a:pt x="4851" y="7290"/>
                </a:cubicBezTo>
                <a:cubicBezTo>
                  <a:pt x="4997" y="7290"/>
                  <a:pt x="5131" y="7179"/>
                  <a:pt x="5131" y="7018"/>
                </a:cubicBezTo>
                <a:lnTo>
                  <a:pt x="5131" y="273"/>
                </a:lnTo>
                <a:cubicBezTo>
                  <a:pt x="5131" y="112"/>
                  <a:pt x="4997" y="1"/>
                  <a:pt x="4851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138" name="Google Shape;2717;p30"/>
          <p:cNvSpPr/>
          <p:nvPr/>
        </p:nvSpPr>
        <p:spPr>
          <a:xfrm>
            <a:off x="4906617" y="4991344"/>
            <a:ext cx="209043" cy="296987"/>
          </a:xfrm>
          <a:custGeom>
            <a:avLst/>
            <a:gdLst/>
            <a:ahLst/>
            <a:cxnLst/>
            <a:rect l="l" t="t" r="r" b="b"/>
            <a:pathLst>
              <a:path w="5132" h="7291" extrusionOk="0">
                <a:moveTo>
                  <a:pt x="281" y="1"/>
                </a:moveTo>
                <a:cubicBezTo>
                  <a:pt x="135" y="1"/>
                  <a:pt x="1" y="112"/>
                  <a:pt x="1" y="273"/>
                </a:cubicBezTo>
                <a:lnTo>
                  <a:pt x="1" y="7018"/>
                </a:lnTo>
                <a:cubicBezTo>
                  <a:pt x="1" y="7179"/>
                  <a:pt x="135" y="7290"/>
                  <a:pt x="281" y="7290"/>
                </a:cubicBezTo>
                <a:cubicBezTo>
                  <a:pt x="336" y="7290"/>
                  <a:pt x="392" y="7275"/>
                  <a:pt x="444" y="7240"/>
                </a:cubicBezTo>
                <a:lnTo>
                  <a:pt x="4973" y="3883"/>
                </a:lnTo>
                <a:cubicBezTo>
                  <a:pt x="5131" y="3756"/>
                  <a:pt x="5131" y="3535"/>
                  <a:pt x="4973" y="3440"/>
                </a:cubicBezTo>
                <a:lnTo>
                  <a:pt x="444" y="51"/>
                </a:lnTo>
                <a:cubicBezTo>
                  <a:pt x="392" y="16"/>
                  <a:pt x="336" y="1"/>
                  <a:pt x="281" y="1"/>
                </a:cubicBezTo>
                <a:close/>
              </a:path>
            </a:pathLst>
          </a:custGeom>
          <a:solidFill>
            <a:srgbClr val="D0565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139" name="Google Shape;2718;p30"/>
          <p:cNvSpPr/>
          <p:nvPr/>
        </p:nvSpPr>
        <p:spPr>
          <a:xfrm>
            <a:off x="4700222" y="4726699"/>
            <a:ext cx="169043" cy="207414"/>
          </a:xfrm>
          <a:custGeom>
            <a:avLst/>
            <a:gdLst/>
            <a:ahLst/>
            <a:cxnLst/>
            <a:rect l="l" t="t" r="r" b="b"/>
            <a:pathLst>
              <a:path w="4150" h="5092" extrusionOk="0">
                <a:moveTo>
                  <a:pt x="424" y="1"/>
                </a:moveTo>
                <a:cubicBezTo>
                  <a:pt x="341" y="1"/>
                  <a:pt x="254" y="40"/>
                  <a:pt x="191" y="119"/>
                </a:cubicBezTo>
                <a:lnTo>
                  <a:pt x="64" y="309"/>
                </a:lnTo>
                <a:cubicBezTo>
                  <a:pt x="1" y="1544"/>
                  <a:pt x="919" y="3223"/>
                  <a:pt x="1363" y="3951"/>
                </a:cubicBezTo>
                <a:cubicBezTo>
                  <a:pt x="1553" y="4268"/>
                  <a:pt x="1743" y="4585"/>
                  <a:pt x="1933" y="4901"/>
                </a:cubicBezTo>
                <a:cubicBezTo>
                  <a:pt x="1964" y="4933"/>
                  <a:pt x="1996" y="4965"/>
                  <a:pt x="1996" y="4996"/>
                </a:cubicBezTo>
                <a:cubicBezTo>
                  <a:pt x="2028" y="5028"/>
                  <a:pt x="2028" y="5060"/>
                  <a:pt x="2059" y="5091"/>
                </a:cubicBezTo>
                <a:lnTo>
                  <a:pt x="3769" y="5091"/>
                </a:lnTo>
                <a:cubicBezTo>
                  <a:pt x="4023" y="5091"/>
                  <a:pt x="4150" y="4838"/>
                  <a:pt x="3991" y="4648"/>
                </a:cubicBezTo>
                <a:lnTo>
                  <a:pt x="634" y="119"/>
                </a:lnTo>
                <a:cubicBezTo>
                  <a:pt x="587" y="40"/>
                  <a:pt x="508" y="1"/>
                  <a:pt x="424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140" name="Google Shape;2719;p30"/>
          <p:cNvSpPr/>
          <p:nvPr/>
        </p:nvSpPr>
        <p:spPr>
          <a:xfrm>
            <a:off x="4711831" y="4991344"/>
            <a:ext cx="403830" cy="572263"/>
          </a:xfrm>
          <a:custGeom>
            <a:avLst/>
            <a:gdLst/>
            <a:ahLst/>
            <a:cxnLst/>
            <a:rect l="l" t="t" r="r" b="b"/>
            <a:pathLst>
              <a:path w="9914" h="14049" extrusionOk="0">
                <a:moveTo>
                  <a:pt x="5076" y="1"/>
                </a:moveTo>
                <a:cubicBezTo>
                  <a:pt x="4933" y="1"/>
                  <a:pt x="4783" y="112"/>
                  <a:pt x="4783" y="273"/>
                </a:cubicBezTo>
                <a:lnTo>
                  <a:pt x="4783" y="2046"/>
                </a:lnTo>
                <a:cubicBezTo>
                  <a:pt x="4403" y="2078"/>
                  <a:pt x="3706" y="2141"/>
                  <a:pt x="2883" y="2395"/>
                </a:cubicBezTo>
                <a:cubicBezTo>
                  <a:pt x="2629" y="4263"/>
                  <a:pt x="1141" y="5783"/>
                  <a:pt x="476" y="7588"/>
                </a:cubicBezTo>
                <a:cubicBezTo>
                  <a:pt x="1" y="8950"/>
                  <a:pt x="33" y="10438"/>
                  <a:pt x="64" y="11895"/>
                </a:cubicBezTo>
                <a:cubicBezTo>
                  <a:pt x="96" y="12592"/>
                  <a:pt x="128" y="13352"/>
                  <a:pt x="286" y="14049"/>
                </a:cubicBezTo>
                <a:lnTo>
                  <a:pt x="1743" y="14049"/>
                </a:lnTo>
                <a:lnTo>
                  <a:pt x="1743" y="7937"/>
                </a:lnTo>
                <a:cubicBezTo>
                  <a:pt x="1743" y="7937"/>
                  <a:pt x="1806" y="5561"/>
                  <a:pt x="4783" y="5245"/>
                </a:cubicBezTo>
                <a:lnTo>
                  <a:pt x="4783" y="7018"/>
                </a:lnTo>
                <a:cubicBezTo>
                  <a:pt x="4783" y="7179"/>
                  <a:pt x="4933" y="7290"/>
                  <a:pt x="5076" y="7290"/>
                </a:cubicBezTo>
                <a:cubicBezTo>
                  <a:pt x="5130" y="7290"/>
                  <a:pt x="5183" y="7275"/>
                  <a:pt x="5226" y="7240"/>
                </a:cubicBezTo>
                <a:lnTo>
                  <a:pt x="9787" y="3883"/>
                </a:lnTo>
                <a:cubicBezTo>
                  <a:pt x="9913" y="3756"/>
                  <a:pt x="9913" y="3535"/>
                  <a:pt x="9787" y="3440"/>
                </a:cubicBezTo>
                <a:lnTo>
                  <a:pt x="5226" y="51"/>
                </a:lnTo>
                <a:cubicBezTo>
                  <a:pt x="5183" y="16"/>
                  <a:pt x="5130" y="1"/>
                  <a:pt x="5076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141" name="Google Shape;2720;p30"/>
          <p:cNvSpPr txBox="1"/>
          <p:nvPr/>
        </p:nvSpPr>
        <p:spPr>
          <a:xfrm>
            <a:off x="950008" y="413238"/>
            <a:ext cx="102980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vi-VN" sz="3200" b="1" kern="0" dirty="0">
                <a:solidFill>
                  <a:schemeClr val="bg1"/>
                </a:solidFill>
                <a:latin typeface="Nunito" panose="020B0604020202020204" charset="0"/>
                <a:ea typeface="Fira Sans Medium"/>
                <a:cs typeface="Fira Sans Medium"/>
                <a:sym typeface="Fira Sans Medium"/>
              </a:rPr>
              <a:t>Chương 1: CƠ SỞ LÝ THUYẾT</a:t>
            </a:r>
          </a:p>
        </p:txBody>
      </p:sp>
      <p:sp>
        <p:nvSpPr>
          <p:cNvPr id="142" name="Google Shape;2721;p30"/>
          <p:cNvSpPr txBox="1"/>
          <p:nvPr/>
        </p:nvSpPr>
        <p:spPr>
          <a:xfrm>
            <a:off x="1047968" y="5152078"/>
            <a:ext cx="2353600" cy="3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anose="020B0604020202020204" charset="0"/>
              </a:rPr>
              <a:t>1. </a:t>
            </a:r>
            <a:r>
              <a:rPr kumimoji="0" lang="en-US" sz="17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anose="020B0604020202020204" charset="0"/>
              </a:rPr>
              <a:t>Java </a:t>
            </a:r>
            <a:r>
              <a:rPr kumimoji="0" lang="en-US" sz="1700" b="1" i="0" u="none" strike="noStrike" kern="0" cap="none" spc="0" normalizeH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anose="020B0604020202020204" charset="0"/>
              </a:rPr>
              <a:t>và</a:t>
            </a:r>
            <a:r>
              <a:rPr kumimoji="0" lang="en-US" sz="17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anose="020B0604020202020204" charset="0"/>
              </a:rPr>
              <a:t> Spring Framework</a:t>
            </a:r>
            <a:endParaRPr kumimoji="0" lang="en-US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143" name="Google Shape;2723;p30"/>
          <p:cNvSpPr txBox="1"/>
          <p:nvPr/>
        </p:nvSpPr>
        <p:spPr>
          <a:xfrm>
            <a:off x="3514084" y="1837445"/>
            <a:ext cx="2540644" cy="533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anose="020B0604020202020204" charset="0"/>
              </a:rPr>
              <a:t>2. </a:t>
            </a:r>
            <a:r>
              <a:rPr kumimoji="0" lang="en-US" sz="17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anose="020B0604020202020204" charset="0"/>
              </a:rPr>
              <a:t> </a:t>
            </a:r>
            <a:r>
              <a:rPr lang="en-US" sz="1700" b="1" kern="0" dirty="0">
                <a:solidFill>
                  <a:srgbClr val="000000"/>
                </a:solidFill>
                <a:latin typeface="Nunito" panose="020B0604020202020204" charset="0"/>
              </a:rPr>
              <a:t>H</a:t>
            </a:r>
            <a:r>
              <a:rPr kumimoji="0" lang="en-US" sz="17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anose="020B0604020202020204" charset="0"/>
              </a:rPr>
              <a:t>ệ </a:t>
            </a:r>
            <a:r>
              <a:rPr kumimoji="0" lang="en-US" sz="17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anose="020B0604020202020204" charset="0"/>
              </a:rPr>
              <a:t>quản</a:t>
            </a:r>
            <a:r>
              <a:rPr kumimoji="0" lang="en-US" sz="17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anose="020B0604020202020204" charset="0"/>
              </a:rPr>
              <a:t> </a:t>
            </a:r>
            <a:r>
              <a:rPr kumimoji="0" lang="en-US" sz="17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anose="020B0604020202020204" charset="0"/>
              </a:rPr>
              <a:t>trị</a:t>
            </a:r>
            <a:r>
              <a:rPr kumimoji="0" lang="en-US" sz="17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anose="020B0604020202020204" charset="0"/>
              </a:rPr>
              <a:t> </a:t>
            </a:r>
            <a:r>
              <a:rPr kumimoji="0" lang="en-US" sz="17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anose="020B0604020202020204" charset="0"/>
              </a:rPr>
              <a:t>cơ</a:t>
            </a:r>
            <a:r>
              <a:rPr kumimoji="0" lang="en-US" sz="17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anose="020B0604020202020204" charset="0"/>
              </a:rPr>
              <a:t> </a:t>
            </a:r>
            <a:r>
              <a:rPr kumimoji="0" lang="en-US" sz="17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anose="020B0604020202020204" charset="0"/>
              </a:rPr>
              <a:t>sở</a:t>
            </a:r>
            <a:r>
              <a:rPr kumimoji="0" lang="en-US" sz="17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anose="020B0604020202020204" charset="0"/>
              </a:rPr>
              <a:t> </a:t>
            </a:r>
            <a:r>
              <a:rPr kumimoji="0" lang="en-US" sz="17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anose="020B0604020202020204" charset="0"/>
              </a:rPr>
              <a:t>dữ</a:t>
            </a:r>
            <a:r>
              <a:rPr kumimoji="0" lang="en-US" sz="17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anose="020B0604020202020204" charset="0"/>
              </a:rPr>
              <a:t> </a:t>
            </a:r>
            <a:r>
              <a:rPr kumimoji="0" lang="en-US" sz="17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anose="020B0604020202020204" charset="0"/>
              </a:rPr>
              <a:t>liệu</a:t>
            </a:r>
            <a:r>
              <a:rPr kumimoji="0" lang="en-US" sz="17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anose="020B0604020202020204" charset="0"/>
              </a:rPr>
              <a:t> MySQL </a:t>
            </a:r>
            <a:endParaRPr kumimoji="0" lang="en-US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  <p:sp>
        <p:nvSpPr>
          <p:cNvPr id="144" name="Google Shape;2725;p30"/>
          <p:cNvSpPr txBox="1"/>
          <p:nvPr/>
        </p:nvSpPr>
        <p:spPr>
          <a:xfrm>
            <a:off x="6003632" y="4952667"/>
            <a:ext cx="2353600" cy="3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anose="020B0604020202020204" charset="0"/>
              </a:rPr>
              <a:t>3</a:t>
            </a:r>
            <a:r>
              <a:rPr kumimoji="0" lang="en-US" sz="17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anose="020B0604020202020204" charset="0"/>
              </a:rPr>
              <a:t>. </a:t>
            </a:r>
            <a:r>
              <a:rPr kumimoji="0" lang="en-US" sz="17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anose="020B0604020202020204" charset="0"/>
              </a:rPr>
              <a:t>Thymeleaf</a:t>
            </a:r>
            <a:r>
              <a:rPr kumimoji="0" lang="en-US" sz="17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anose="020B0604020202020204" charset="0"/>
              </a:rPr>
              <a:t>   </a:t>
            </a:r>
            <a:endParaRPr kumimoji="0" lang="en-US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" panose="020B0604020202020204" charset="0"/>
            </a:endParaRPr>
          </a:p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5" name="Google Shape;2727;p30"/>
          <p:cNvSpPr txBox="1"/>
          <p:nvPr/>
        </p:nvSpPr>
        <p:spPr>
          <a:xfrm>
            <a:off x="8496048" y="1837439"/>
            <a:ext cx="2353600" cy="3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endParaRPr sz="1700" kern="0" dirty="0">
              <a:solidFill>
                <a:sysClr val="windowText" lastClr="000000"/>
              </a:solidFill>
              <a:latin typeface="Nunito" panose="020B060402020202020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6" name="Google Shape;2728;p30"/>
          <p:cNvSpPr txBox="1"/>
          <p:nvPr/>
        </p:nvSpPr>
        <p:spPr>
          <a:xfrm>
            <a:off x="8496048" y="2185033"/>
            <a:ext cx="2353600" cy="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7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anose="020B0604020202020204" charset="0"/>
              </a:rPr>
              <a:t>4.</a:t>
            </a:r>
            <a:r>
              <a:rPr lang="en-US" sz="1700" b="1" kern="0" dirty="0">
                <a:solidFill>
                  <a:srgbClr val="000000"/>
                </a:solidFill>
                <a:latin typeface="Nunito" panose="020B0604020202020204" charset="0"/>
              </a:rPr>
              <a:t> </a:t>
            </a:r>
            <a:r>
              <a:rPr lang="en-US" sz="1700" b="1" kern="0" dirty="0" smtClean="0">
                <a:solidFill>
                  <a:srgbClr val="000000"/>
                </a:solidFill>
                <a:latin typeface="Nunito" panose="020B0604020202020204" charset="0"/>
              </a:rPr>
              <a:t>C</a:t>
            </a:r>
            <a:r>
              <a:rPr kumimoji="0" lang="en-US" sz="17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anose="020B0604020202020204" charset="0"/>
              </a:rPr>
              <a:t>ác</a:t>
            </a:r>
            <a:r>
              <a:rPr kumimoji="0" lang="en-US" sz="17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anose="020B0604020202020204" charset="0"/>
              </a:rPr>
              <a:t> </a:t>
            </a:r>
            <a:r>
              <a:rPr kumimoji="0" lang="en-US" sz="17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anose="020B0604020202020204" charset="0"/>
              </a:rPr>
              <a:t>công</a:t>
            </a:r>
            <a:r>
              <a:rPr kumimoji="0" lang="en-US" sz="17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anose="020B0604020202020204" charset="0"/>
              </a:rPr>
              <a:t> </a:t>
            </a:r>
            <a:r>
              <a:rPr kumimoji="0" lang="en-US" sz="17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anose="020B0604020202020204" charset="0"/>
              </a:rPr>
              <a:t>nghệ</a:t>
            </a:r>
            <a:r>
              <a:rPr kumimoji="0" lang="en-US" sz="17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anose="020B0604020202020204" charset="0"/>
              </a:rPr>
              <a:t> </a:t>
            </a:r>
            <a:r>
              <a:rPr kumimoji="0" lang="en-US" sz="17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anose="020B0604020202020204" charset="0"/>
              </a:rPr>
              <a:t>hỗ</a:t>
            </a:r>
            <a:r>
              <a:rPr kumimoji="0" lang="en-US" sz="17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anose="020B0604020202020204" charset="0"/>
              </a:rPr>
              <a:t> </a:t>
            </a:r>
            <a:r>
              <a:rPr kumimoji="0" lang="en-US" sz="17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anose="020B0604020202020204" charset="0"/>
              </a:rPr>
              <a:t>trợ</a:t>
            </a:r>
            <a:r>
              <a:rPr kumimoji="0" lang="en-US" sz="17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anose="020B0604020202020204" charset="0"/>
              </a:rPr>
              <a:t> </a:t>
            </a:r>
            <a:r>
              <a:rPr kumimoji="0" lang="en-US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anose="020B0604020202020204" charset="0"/>
              </a:rPr>
              <a:t>khác</a:t>
            </a:r>
            <a:endParaRPr kumimoji="0" lang="en-US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1113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5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9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1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9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3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9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4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5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8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3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4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5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9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0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4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8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9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0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9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4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9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0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3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4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5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8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9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4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0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5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0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5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0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0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1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5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6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6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0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1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5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6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0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1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0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5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6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7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0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1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2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6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0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1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2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5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6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0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2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0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5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6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1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6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7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0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1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5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6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7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0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1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6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0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5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7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0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1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2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6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0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1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2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5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0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1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2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6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7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0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1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2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5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6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7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0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1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6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7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8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0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1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5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6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/>
      <p:bldP spid="142" grpId="0"/>
      <p:bldP spid="143" grpId="0"/>
      <p:bldP spid="144" grpId="0"/>
      <p:bldP spid="145" grpId="0"/>
      <p:bldP spid="14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804746" y="313744"/>
            <a:ext cx="8519746" cy="64739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48766" y="245575"/>
            <a:ext cx="3151393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schemeClr val="bg1"/>
                </a:solidFill>
                <a:latin typeface="Nunito" panose="020B0604020202020204" charset="0"/>
              </a:rPr>
              <a:t>4.7. Thiết kế cơ sở dữ liệu</a:t>
            </a:r>
            <a:endParaRPr lang="en-US" b="1" dirty="0">
              <a:solidFill>
                <a:schemeClr val="bg1"/>
              </a:solidFill>
              <a:latin typeface="Nuni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84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9"/>
          <p:cNvSpPr txBox="1">
            <a:spLocks noGrp="1"/>
          </p:cNvSpPr>
          <p:nvPr>
            <p:ph type="title"/>
          </p:nvPr>
        </p:nvSpPr>
        <p:spPr>
          <a:xfrm>
            <a:off x="848496" y="2051521"/>
            <a:ext cx="4460400" cy="177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vi-VN" sz="4800" dirty="0"/>
              <a:t>Chương 3</a:t>
            </a:r>
            <a:endParaRPr sz="4800" dirty="0"/>
          </a:p>
        </p:txBody>
      </p:sp>
      <p:sp>
        <p:nvSpPr>
          <p:cNvPr id="416" name="Google Shape;416;p39"/>
          <p:cNvSpPr txBox="1">
            <a:spLocks noGrp="1"/>
          </p:cNvSpPr>
          <p:nvPr>
            <p:ph type="subTitle" idx="1"/>
          </p:nvPr>
        </p:nvSpPr>
        <p:spPr>
          <a:xfrm>
            <a:off x="1554829" y="3718913"/>
            <a:ext cx="4511650" cy="149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>
              <a:spcAft>
                <a:spcPts val="1600"/>
              </a:spcAft>
            </a:pPr>
            <a:r>
              <a:rPr lang="vi-VN" sz="3500" b="1" dirty="0"/>
              <a:t>TRIỂN KHAI VÀ KẾT QUẢ</a:t>
            </a:r>
            <a:endParaRPr sz="3500" b="1" dirty="0"/>
          </a:p>
        </p:txBody>
      </p:sp>
      <p:grpSp>
        <p:nvGrpSpPr>
          <p:cNvPr id="61" name="Google Shape;687;p50"/>
          <p:cNvGrpSpPr/>
          <p:nvPr/>
        </p:nvGrpSpPr>
        <p:grpSpPr>
          <a:xfrm>
            <a:off x="6920563" y="698230"/>
            <a:ext cx="5072514" cy="5461539"/>
            <a:chOff x="4698399" y="831560"/>
            <a:chExt cx="4188525" cy="3398090"/>
          </a:xfrm>
        </p:grpSpPr>
        <p:sp>
          <p:nvSpPr>
            <p:cNvPr id="62" name="Google Shape;688;p50"/>
            <p:cNvSpPr/>
            <p:nvPr/>
          </p:nvSpPr>
          <p:spPr>
            <a:xfrm>
              <a:off x="5853699" y="4135450"/>
              <a:ext cx="1037700" cy="94200"/>
            </a:xfrm>
            <a:prstGeom prst="ellipse">
              <a:avLst/>
            </a:prstGeom>
            <a:solidFill>
              <a:srgbClr val="C8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89;p50"/>
            <p:cNvSpPr/>
            <p:nvPr/>
          </p:nvSpPr>
          <p:spPr>
            <a:xfrm>
              <a:off x="6752999" y="4135450"/>
              <a:ext cx="1037700" cy="94200"/>
            </a:xfrm>
            <a:prstGeom prst="ellipse">
              <a:avLst/>
            </a:prstGeom>
            <a:solidFill>
              <a:srgbClr val="C8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90;p50"/>
            <p:cNvSpPr/>
            <p:nvPr/>
          </p:nvSpPr>
          <p:spPr>
            <a:xfrm>
              <a:off x="7849224" y="4135450"/>
              <a:ext cx="1037700" cy="94200"/>
            </a:xfrm>
            <a:prstGeom prst="ellipse">
              <a:avLst/>
            </a:prstGeom>
            <a:solidFill>
              <a:srgbClr val="C8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91;p50"/>
            <p:cNvSpPr/>
            <p:nvPr/>
          </p:nvSpPr>
          <p:spPr>
            <a:xfrm>
              <a:off x="4698399" y="4135450"/>
              <a:ext cx="1037700" cy="94200"/>
            </a:xfrm>
            <a:prstGeom prst="ellipse">
              <a:avLst/>
            </a:prstGeom>
            <a:solidFill>
              <a:srgbClr val="C8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92;p50"/>
            <p:cNvSpPr/>
            <p:nvPr/>
          </p:nvSpPr>
          <p:spPr>
            <a:xfrm>
              <a:off x="6901885" y="1692237"/>
              <a:ext cx="844442" cy="1090926"/>
            </a:xfrm>
            <a:custGeom>
              <a:avLst/>
              <a:gdLst/>
              <a:ahLst/>
              <a:cxnLst/>
              <a:rect l="l" t="t" r="r" b="b"/>
              <a:pathLst>
                <a:path w="24290" h="31380" extrusionOk="0">
                  <a:moveTo>
                    <a:pt x="8417" y="1944"/>
                  </a:moveTo>
                  <a:cubicBezTo>
                    <a:pt x="8613" y="1944"/>
                    <a:pt x="8837" y="1996"/>
                    <a:pt x="9086" y="2115"/>
                  </a:cubicBezTo>
                  <a:cubicBezTo>
                    <a:pt x="10136" y="2627"/>
                    <a:pt x="10294" y="2128"/>
                    <a:pt x="11568" y="3008"/>
                  </a:cubicBezTo>
                  <a:cubicBezTo>
                    <a:pt x="12828" y="3901"/>
                    <a:pt x="11475" y="4859"/>
                    <a:pt x="11475" y="4859"/>
                  </a:cubicBezTo>
                  <a:cubicBezTo>
                    <a:pt x="11370" y="4832"/>
                    <a:pt x="11265" y="4820"/>
                    <a:pt x="11186" y="4820"/>
                  </a:cubicBezTo>
                  <a:cubicBezTo>
                    <a:pt x="10530" y="4820"/>
                    <a:pt x="10320" y="5489"/>
                    <a:pt x="9362" y="6080"/>
                  </a:cubicBezTo>
                  <a:cubicBezTo>
                    <a:pt x="9217" y="6171"/>
                    <a:pt x="9086" y="6211"/>
                    <a:pt x="8981" y="6211"/>
                  </a:cubicBezTo>
                  <a:cubicBezTo>
                    <a:pt x="8272" y="6211"/>
                    <a:pt x="8193" y="4570"/>
                    <a:pt x="7773" y="3519"/>
                  </a:cubicBezTo>
                  <a:cubicBezTo>
                    <a:pt x="7405" y="2574"/>
                    <a:pt x="7760" y="1944"/>
                    <a:pt x="8417" y="1944"/>
                  </a:cubicBezTo>
                  <a:close/>
                  <a:moveTo>
                    <a:pt x="7550" y="1"/>
                  </a:moveTo>
                  <a:cubicBezTo>
                    <a:pt x="6407" y="1"/>
                    <a:pt x="5292" y="119"/>
                    <a:pt x="4189" y="342"/>
                  </a:cubicBezTo>
                  <a:cubicBezTo>
                    <a:pt x="4674" y="540"/>
                    <a:pt x="5199" y="933"/>
                    <a:pt x="5476" y="1734"/>
                  </a:cubicBezTo>
                  <a:cubicBezTo>
                    <a:pt x="6066" y="3481"/>
                    <a:pt x="7051" y="3073"/>
                    <a:pt x="6224" y="4543"/>
                  </a:cubicBezTo>
                  <a:cubicBezTo>
                    <a:pt x="5383" y="6014"/>
                    <a:pt x="5725" y="6382"/>
                    <a:pt x="6631" y="6644"/>
                  </a:cubicBezTo>
                  <a:cubicBezTo>
                    <a:pt x="7536" y="6920"/>
                    <a:pt x="8587" y="7301"/>
                    <a:pt x="8443" y="8010"/>
                  </a:cubicBezTo>
                  <a:cubicBezTo>
                    <a:pt x="8417" y="8141"/>
                    <a:pt x="8324" y="8193"/>
                    <a:pt x="8167" y="8193"/>
                  </a:cubicBezTo>
                  <a:cubicBezTo>
                    <a:pt x="7891" y="8193"/>
                    <a:pt x="7445" y="8023"/>
                    <a:pt x="6946" y="7866"/>
                  </a:cubicBezTo>
                  <a:cubicBezTo>
                    <a:pt x="6447" y="7708"/>
                    <a:pt x="5908" y="7537"/>
                    <a:pt x="5449" y="7537"/>
                  </a:cubicBezTo>
                  <a:cubicBezTo>
                    <a:pt x="5187" y="7537"/>
                    <a:pt x="4951" y="7589"/>
                    <a:pt x="4767" y="7734"/>
                  </a:cubicBezTo>
                  <a:cubicBezTo>
                    <a:pt x="3979" y="8338"/>
                    <a:pt x="3979" y="9743"/>
                    <a:pt x="3178" y="9743"/>
                  </a:cubicBezTo>
                  <a:cubicBezTo>
                    <a:pt x="2968" y="9743"/>
                    <a:pt x="2692" y="9638"/>
                    <a:pt x="2325" y="9389"/>
                  </a:cubicBezTo>
                  <a:cubicBezTo>
                    <a:pt x="1340" y="8732"/>
                    <a:pt x="565" y="8233"/>
                    <a:pt x="0" y="8141"/>
                  </a:cubicBezTo>
                  <a:lnTo>
                    <a:pt x="0" y="8141"/>
                  </a:lnTo>
                  <a:lnTo>
                    <a:pt x="6106" y="17279"/>
                  </a:lnTo>
                  <a:lnTo>
                    <a:pt x="9480" y="17279"/>
                  </a:lnTo>
                  <a:lnTo>
                    <a:pt x="9493" y="17319"/>
                  </a:lnTo>
                  <a:lnTo>
                    <a:pt x="11751" y="25760"/>
                  </a:lnTo>
                  <a:lnTo>
                    <a:pt x="15506" y="31379"/>
                  </a:lnTo>
                  <a:cubicBezTo>
                    <a:pt x="16123" y="31038"/>
                    <a:pt x="16714" y="30670"/>
                    <a:pt x="17292" y="30264"/>
                  </a:cubicBezTo>
                  <a:cubicBezTo>
                    <a:pt x="16819" y="30250"/>
                    <a:pt x="16399" y="30093"/>
                    <a:pt x="16044" y="29765"/>
                  </a:cubicBezTo>
                  <a:cubicBezTo>
                    <a:pt x="14377" y="28281"/>
                    <a:pt x="16583" y="26693"/>
                    <a:pt x="17751" y="25918"/>
                  </a:cubicBezTo>
                  <a:cubicBezTo>
                    <a:pt x="18920" y="25144"/>
                    <a:pt x="16753" y="24894"/>
                    <a:pt x="15664" y="23384"/>
                  </a:cubicBezTo>
                  <a:cubicBezTo>
                    <a:pt x="14574" y="21874"/>
                    <a:pt x="17134" y="19839"/>
                    <a:pt x="15480" y="19734"/>
                  </a:cubicBezTo>
                  <a:cubicBezTo>
                    <a:pt x="13838" y="19616"/>
                    <a:pt x="11843" y="19511"/>
                    <a:pt x="11501" y="17751"/>
                  </a:cubicBezTo>
                  <a:cubicBezTo>
                    <a:pt x="11174" y="15992"/>
                    <a:pt x="12907" y="16347"/>
                    <a:pt x="12604" y="14863"/>
                  </a:cubicBezTo>
                  <a:cubicBezTo>
                    <a:pt x="12382" y="13786"/>
                    <a:pt x="13077" y="13354"/>
                    <a:pt x="14048" y="13354"/>
                  </a:cubicBezTo>
                  <a:cubicBezTo>
                    <a:pt x="14430" y="13354"/>
                    <a:pt x="14836" y="13419"/>
                    <a:pt x="15256" y="13537"/>
                  </a:cubicBezTo>
                  <a:cubicBezTo>
                    <a:pt x="15506" y="13603"/>
                    <a:pt x="15729" y="13629"/>
                    <a:pt x="15913" y="13629"/>
                  </a:cubicBezTo>
                  <a:cubicBezTo>
                    <a:pt x="16294" y="13629"/>
                    <a:pt x="16583" y="13524"/>
                    <a:pt x="16884" y="13419"/>
                  </a:cubicBezTo>
                  <a:cubicBezTo>
                    <a:pt x="17187" y="13314"/>
                    <a:pt x="17515" y="13196"/>
                    <a:pt x="17948" y="13196"/>
                  </a:cubicBezTo>
                  <a:cubicBezTo>
                    <a:pt x="18211" y="13196"/>
                    <a:pt x="18512" y="13235"/>
                    <a:pt x="18867" y="13340"/>
                  </a:cubicBezTo>
                  <a:cubicBezTo>
                    <a:pt x="20771" y="13853"/>
                    <a:pt x="19878" y="16190"/>
                    <a:pt x="21966" y="16767"/>
                  </a:cubicBezTo>
                  <a:cubicBezTo>
                    <a:pt x="24066" y="17357"/>
                    <a:pt x="23804" y="17791"/>
                    <a:pt x="23804" y="17791"/>
                  </a:cubicBezTo>
                  <a:cubicBezTo>
                    <a:pt x="23948" y="17844"/>
                    <a:pt x="24079" y="17923"/>
                    <a:pt x="24184" y="18028"/>
                  </a:cubicBezTo>
                  <a:cubicBezTo>
                    <a:pt x="24289" y="16859"/>
                    <a:pt x="24250" y="15691"/>
                    <a:pt x="24105" y="14548"/>
                  </a:cubicBezTo>
                  <a:cubicBezTo>
                    <a:pt x="24027" y="14548"/>
                    <a:pt x="23948" y="14561"/>
                    <a:pt x="23869" y="14561"/>
                  </a:cubicBezTo>
                  <a:cubicBezTo>
                    <a:pt x="23029" y="14561"/>
                    <a:pt x="22596" y="14023"/>
                    <a:pt x="22202" y="13485"/>
                  </a:cubicBezTo>
                  <a:cubicBezTo>
                    <a:pt x="21808" y="12946"/>
                    <a:pt x="21441" y="12408"/>
                    <a:pt x="20692" y="12408"/>
                  </a:cubicBezTo>
                  <a:lnTo>
                    <a:pt x="20560" y="12408"/>
                  </a:lnTo>
                  <a:cubicBezTo>
                    <a:pt x="20455" y="12421"/>
                    <a:pt x="20377" y="12421"/>
                    <a:pt x="20285" y="12421"/>
                  </a:cubicBezTo>
                  <a:cubicBezTo>
                    <a:pt x="18932" y="12421"/>
                    <a:pt x="19536" y="11279"/>
                    <a:pt x="18736" y="10098"/>
                  </a:cubicBezTo>
                  <a:cubicBezTo>
                    <a:pt x="17896" y="8850"/>
                    <a:pt x="15046" y="9520"/>
                    <a:pt x="15624" y="8260"/>
                  </a:cubicBezTo>
                  <a:cubicBezTo>
                    <a:pt x="16202" y="6985"/>
                    <a:pt x="17791" y="7983"/>
                    <a:pt x="18539" y="7078"/>
                  </a:cubicBezTo>
                  <a:cubicBezTo>
                    <a:pt x="18789" y="6763"/>
                    <a:pt x="19143" y="6658"/>
                    <a:pt x="19498" y="6658"/>
                  </a:cubicBezTo>
                  <a:cubicBezTo>
                    <a:pt x="20180" y="6658"/>
                    <a:pt x="20849" y="7025"/>
                    <a:pt x="20849" y="7025"/>
                  </a:cubicBezTo>
                  <a:lnTo>
                    <a:pt x="20876" y="7025"/>
                  </a:lnTo>
                  <a:cubicBezTo>
                    <a:pt x="20981" y="7025"/>
                    <a:pt x="21073" y="7038"/>
                    <a:pt x="21178" y="7064"/>
                  </a:cubicBezTo>
                  <a:cubicBezTo>
                    <a:pt x="19839" y="5161"/>
                    <a:pt x="18080" y="3507"/>
                    <a:pt x="15965" y="2285"/>
                  </a:cubicBezTo>
                  <a:cubicBezTo>
                    <a:pt x="15466" y="1996"/>
                    <a:pt x="14955" y="1721"/>
                    <a:pt x="14416" y="1485"/>
                  </a:cubicBezTo>
                  <a:cubicBezTo>
                    <a:pt x="14036" y="1314"/>
                    <a:pt x="13642" y="1156"/>
                    <a:pt x="13248" y="1012"/>
                  </a:cubicBezTo>
                  <a:cubicBezTo>
                    <a:pt x="11358" y="316"/>
                    <a:pt x="9441" y="1"/>
                    <a:pt x="7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93;p50"/>
            <p:cNvSpPr/>
            <p:nvPr/>
          </p:nvSpPr>
          <p:spPr>
            <a:xfrm>
              <a:off x="6799189" y="1704127"/>
              <a:ext cx="401223" cy="326826"/>
            </a:xfrm>
            <a:custGeom>
              <a:avLst/>
              <a:gdLst/>
              <a:ahLst/>
              <a:cxnLst/>
              <a:rect l="l" t="t" r="r" b="b"/>
              <a:pathLst>
                <a:path w="11541" h="9401" extrusionOk="0">
                  <a:moveTo>
                    <a:pt x="7143" y="0"/>
                  </a:moveTo>
                  <a:cubicBezTo>
                    <a:pt x="6736" y="79"/>
                    <a:pt x="6315" y="184"/>
                    <a:pt x="5909" y="303"/>
                  </a:cubicBezTo>
                  <a:cubicBezTo>
                    <a:pt x="5055" y="539"/>
                    <a:pt x="4228" y="854"/>
                    <a:pt x="3414" y="1234"/>
                  </a:cubicBezTo>
                  <a:cubicBezTo>
                    <a:pt x="2207" y="1799"/>
                    <a:pt x="1051" y="2521"/>
                    <a:pt x="1" y="3375"/>
                  </a:cubicBezTo>
                  <a:lnTo>
                    <a:pt x="2954" y="7799"/>
                  </a:lnTo>
                  <a:cubicBezTo>
                    <a:pt x="3519" y="7891"/>
                    <a:pt x="4294" y="8390"/>
                    <a:pt x="5279" y="9047"/>
                  </a:cubicBezTo>
                  <a:cubicBezTo>
                    <a:pt x="5646" y="9296"/>
                    <a:pt x="5922" y="9401"/>
                    <a:pt x="6132" y="9401"/>
                  </a:cubicBezTo>
                  <a:cubicBezTo>
                    <a:pt x="6933" y="9401"/>
                    <a:pt x="6933" y="7996"/>
                    <a:pt x="7721" y="7392"/>
                  </a:cubicBezTo>
                  <a:cubicBezTo>
                    <a:pt x="7905" y="7247"/>
                    <a:pt x="8141" y="7195"/>
                    <a:pt x="8403" y="7195"/>
                  </a:cubicBezTo>
                  <a:cubicBezTo>
                    <a:pt x="8862" y="7195"/>
                    <a:pt x="9401" y="7366"/>
                    <a:pt x="9900" y="7524"/>
                  </a:cubicBezTo>
                  <a:cubicBezTo>
                    <a:pt x="10399" y="7681"/>
                    <a:pt x="10845" y="7851"/>
                    <a:pt x="11121" y="7851"/>
                  </a:cubicBezTo>
                  <a:cubicBezTo>
                    <a:pt x="11278" y="7851"/>
                    <a:pt x="11371" y="7799"/>
                    <a:pt x="11397" y="7668"/>
                  </a:cubicBezTo>
                  <a:cubicBezTo>
                    <a:pt x="11541" y="6959"/>
                    <a:pt x="10490" y="6578"/>
                    <a:pt x="9585" y="6302"/>
                  </a:cubicBezTo>
                  <a:cubicBezTo>
                    <a:pt x="8679" y="6040"/>
                    <a:pt x="8337" y="5672"/>
                    <a:pt x="9178" y="4201"/>
                  </a:cubicBezTo>
                  <a:cubicBezTo>
                    <a:pt x="10005" y="2731"/>
                    <a:pt x="9020" y="3139"/>
                    <a:pt x="8430" y="1392"/>
                  </a:cubicBezTo>
                  <a:cubicBezTo>
                    <a:pt x="8153" y="591"/>
                    <a:pt x="7628" y="198"/>
                    <a:pt x="7143" y="0"/>
                  </a:cubicBezTo>
                  <a:close/>
                </a:path>
              </a:pathLst>
            </a:custGeom>
            <a:solidFill>
              <a:srgbClr val="ADC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94;p50"/>
            <p:cNvSpPr/>
            <p:nvPr/>
          </p:nvSpPr>
          <p:spPr>
            <a:xfrm>
              <a:off x="7290314" y="2150996"/>
              <a:ext cx="452362" cy="593369"/>
            </a:xfrm>
            <a:custGeom>
              <a:avLst/>
              <a:gdLst/>
              <a:ahLst/>
              <a:cxnLst/>
              <a:rect l="l" t="t" r="r" b="b"/>
              <a:pathLst>
                <a:path w="13012" h="17068" extrusionOk="0">
                  <a:moveTo>
                    <a:pt x="6775" y="0"/>
                  </a:moveTo>
                  <a:cubicBezTo>
                    <a:pt x="6342" y="0"/>
                    <a:pt x="6014" y="118"/>
                    <a:pt x="5711" y="223"/>
                  </a:cubicBezTo>
                  <a:cubicBezTo>
                    <a:pt x="5410" y="328"/>
                    <a:pt x="5121" y="433"/>
                    <a:pt x="4740" y="433"/>
                  </a:cubicBezTo>
                  <a:cubicBezTo>
                    <a:pt x="4556" y="433"/>
                    <a:pt x="4333" y="407"/>
                    <a:pt x="4083" y="341"/>
                  </a:cubicBezTo>
                  <a:cubicBezTo>
                    <a:pt x="3663" y="223"/>
                    <a:pt x="3257" y="158"/>
                    <a:pt x="2875" y="158"/>
                  </a:cubicBezTo>
                  <a:cubicBezTo>
                    <a:pt x="1904" y="158"/>
                    <a:pt x="1209" y="590"/>
                    <a:pt x="1431" y="1667"/>
                  </a:cubicBezTo>
                  <a:cubicBezTo>
                    <a:pt x="1734" y="3151"/>
                    <a:pt x="1" y="2796"/>
                    <a:pt x="328" y="4555"/>
                  </a:cubicBezTo>
                  <a:cubicBezTo>
                    <a:pt x="670" y="6315"/>
                    <a:pt x="2665" y="6420"/>
                    <a:pt x="4307" y="6538"/>
                  </a:cubicBezTo>
                  <a:cubicBezTo>
                    <a:pt x="5961" y="6643"/>
                    <a:pt x="3401" y="8678"/>
                    <a:pt x="4491" y="10188"/>
                  </a:cubicBezTo>
                  <a:cubicBezTo>
                    <a:pt x="5580" y="11698"/>
                    <a:pt x="7747" y="11948"/>
                    <a:pt x="6578" y="12722"/>
                  </a:cubicBezTo>
                  <a:cubicBezTo>
                    <a:pt x="5410" y="13497"/>
                    <a:pt x="3204" y="15085"/>
                    <a:pt x="4871" y="16569"/>
                  </a:cubicBezTo>
                  <a:cubicBezTo>
                    <a:pt x="5226" y="16897"/>
                    <a:pt x="5646" y="17054"/>
                    <a:pt x="6119" y="17068"/>
                  </a:cubicBezTo>
                  <a:cubicBezTo>
                    <a:pt x="7983" y="15729"/>
                    <a:pt x="9585" y="13996"/>
                    <a:pt x="10779" y="11948"/>
                  </a:cubicBezTo>
                  <a:cubicBezTo>
                    <a:pt x="11278" y="11081"/>
                    <a:pt x="11712" y="10175"/>
                    <a:pt x="12066" y="9203"/>
                  </a:cubicBezTo>
                  <a:cubicBezTo>
                    <a:pt x="12591" y="7759"/>
                    <a:pt x="12893" y="6302"/>
                    <a:pt x="13011" y="4832"/>
                  </a:cubicBezTo>
                  <a:cubicBezTo>
                    <a:pt x="12906" y="4727"/>
                    <a:pt x="12775" y="4648"/>
                    <a:pt x="12631" y="4595"/>
                  </a:cubicBezTo>
                  <a:cubicBezTo>
                    <a:pt x="12631" y="4595"/>
                    <a:pt x="12893" y="4161"/>
                    <a:pt x="10793" y="3571"/>
                  </a:cubicBezTo>
                  <a:cubicBezTo>
                    <a:pt x="8705" y="2994"/>
                    <a:pt x="9598" y="657"/>
                    <a:pt x="7694" y="144"/>
                  </a:cubicBezTo>
                  <a:cubicBezTo>
                    <a:pt x="7339" y="39"/>
                    <a:pt x="7038" y="0"/>
                    <a:pt x="67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5;p50"/>
            <p:cNvSpPr/>
            <p:nvPr/>
          </p:nvSpPr>
          <p:spPr>
            <a:xfrm>
              <a:off x="7424959" y="1923668"/>
              <a:ext cx="314971" cy="274817"/>
            </a:xfrm>
            <a:custGeom>
              <a:avLst/>
              <a:gdLst/>
              <a:ahLst/>
              <a:cxnLst/>
              <a:rect l="l" t="t" r="r" b="b"/>
              <a:pathLst>
                <a:path w="9060" h="7905" extrusionOk="0">
                  <a:moveTo>
                    <a:pt x="4452" y="1"/>
                  </a:moveTo>
                  <a:cubicBezTo>
                    <a:pt x="4097" y="1"/>
                    <a:pt x="3743" y="106"/>
                    <a:pt x="3493" y="421"/>
                  </a:cubicBezTo>
                  <a:cubicBezTo>
                    <a:pt x="2745" y="1326"/>
                    <a:pt x="1156" y="328"/>
                    <a:pt x="578" y="1603"/>
                  </a:cubicBezTo>
                  <a:cubicBezTo>
                    <a:pt x="0" y="2863"/>
                    <a:pt x="2850" y="2193"/>
                    <a:pt x="3690" y="3441"/>
                  </a:cubicBezTo>
                  <a:cubicBezTo>
                    <a:pt x="4490" y="4622"/>
                    <a:pt x="3886" y="5764"/>
                    <a:pt x="5239" y="5764"/>
                  </a:cubicBezTo>
                  <a:cubicBezTo>
                    <a:pt x="5331" y="5764"/>
                    <a:pt x="5409" y="5764"/>
                    <a:pt x="5514" y="5751"/>
                  </a:cubicBezTo>
                  <a:lnTo>
                    <a:pt x="5646" y="5751"/>
                  </a:lnTo>
                  <a:cubicBezTo>
                    <a:pt x="6395" y="5751"/>
                    <a:pt x="6762" y="6289"/>
                    <a:pt x="7156" y="6828"/>
                  </a:cubicBezTo>
                  <a:cubicBezTo>
                    <a:pt x="7550" y="7366"/>
                    <a:pt x="7983" y="7904"/>
                    <a:pt x="8823" y="7904"/>
                  </a:cubicBezTo>
                  <a:cubicBezTo>
                    <a:pt x="8902" y="7904"/>
                    <a:pt x="8981" y="7891"/>
                    <a:pt x="9059" y="7891"/>
                  </a:cubicBezTo>
                  <a:cubicBezTo>
                    <a:pt x="8994" y="7406"/>
                    <a:pt x="8915" y="6946"/>
                    <a:pt x="8810" y="6473"/>
                  </a:cubicBezTo>
                  <a:cubicBezTo>
                    <a:pt x="8639" y="5725"/>
                    <a:pt x="8429" y="4990"/>
                    <a:pt x="8167" y="4267"/>
                  </a:cubicBezTo>
                  <a:cubicBezTo>
                    <a:pt x="7655" y="2902"/>
                    <a:pt x="6985" y="1603"/>
                    <a:pt x="6145" y="407"/>
                  </a:cubicBezTo>
                  <a:lnTo>
                    <a:pt x="6132" y="407"/>
                  </a:lnTo>
                  <a:cubicBezTo>
                    <a:pt x="6027" y="381"/>
                    <a:pt x="5935" y="368"/>
                    <a:pt x="5830" y="368"/>
                  </a:cubicBezTo>
                  <a:lnTo>
                    <a:pt x="5803" y="368"/>
                  </a:lnTo>
                  <a:cubicBezTo>
                    <a:pt x="5803" y="368"/>
                    <a:pt x="5134" y="1"/>
                    <a:pt x="4452" y="1"/>
                  </a:cubicBezTo>
                  <a:close/>
                </a:path>
              </a:pathLst>
            </a:custGeom>
            <a:solidFill>
              <a:srgbClr val="ADC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696;p50"/>
            <p:cNvSpPr/>
            <p:nvPr/>
          </p:nvSpPr>
          <p:spPr>
            <a:xfrm>
              <a:off x="7159320" y="1759786"/>
              <a:ext cx="188531" cy="148412"/>
            </a:xfrm>
            <a:custGeom>
              <a:avLst/>
              <a:gdLst/>
              <a:ahLst/>
              <a:cxnLst/>
              <a:rect l="l" t="t" r="r" b="b"/>
              <a:pathLst>
                <a:path w="5423" h="4269" extrusionOk="0">
                  <a:moveTo>
                    <a:pt x="1012" y="1"/>
                  </a:moveTo>
                  <a:cubicBezTo>
                    <a:pt x="355" y="1"/>
                    <a:pt x="0" y="631"/>
                    <a:pt x="368" y="1576"/>
                  </a:cubicBezTo>
                  <a:cubicBezTo>
                    <a:pt x="788" y="2627"/>
                    <a:pt x="867" y="4268"/>
                    <a:pt x="1576" y="4268"/>
                  </a:cubicBezTo>
                  <a:cubicBezTo>
                    <a:pt x="1681" y="4268"/>
                    <a:pt x="1812" y="4228"/>
                    <a:pt x="1957" y="4137"/>
                  </a:cubicBezTo>
                  <a:cubicBezTo>
                    <a:pt x="2915" y="3546"/>
                    <a:pt x="3125" y="2877"/>
                    <a:pt x="3781" y="2877"/>
                  </a:cubicBezTo>
                  <a:cubicBezTo>
                    <a:pt x="3860" y="2877"/>
                    <a:pt x="3965" y="2889"/>
                    <a:pt x="4070" y="2916"/>
                  </a:cubicBezTo>
                  <a:cubicBezTo>
                    <a:pt x="4070" y="2916"/>
                    <a:pt x="5423" y="1958"/>
                    <a:pt x="4163" y="1065"/>
                  </a:cubicBezTo>
                  <a:cubicBezTo>
                    <a:pt x="2889" y="185"/>
                    <a:pt x="2731" y="684"/>
                    <a:pt x="1681" y="172"/>
                  </a:cubicBezTo>
                  <a:cubicBezTo>
                    <a:pt x="1432" y="53"/>
                    <a:pt x="1208" y="1"/>
                    <a:pt x="1012" y="1"/>
                  </a:cubicBezTo>
                  <a:close/>
                </a:path>
              </a:pathLst>
            </a:custGeom>
            <a:solidFill>
              <a:srgbClr val="ADC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697;p50"/>
            <p:cNvSpPr/>
            <p:nvPr/>
          </p:nvSpPr>
          <p:spPr>
            <a:xfrm>
              <a:off x="7895086" y="2910438"/>
              <a:ext cx="52843" cy="58023"/>
            </a:xfrm>
            <a:custGeom>
              <a:avLst/>
              <a:gdLst/>
              <a:ahLst/>
              <a:cxnLst/>
              <a:rect l="l" t="t" r="r" b="b"/>
              <a:pathLst>
                <a:path w="1520" h="1669" extrusionOk="0">
                  <a:moveTo>
                    <a:pt x="884" y="1"/>
                  </a:moveTo>
                  <a:cubicBezTo>
                    <a:pt x="875" y="1"/>
                    <a:pt x="864" y="1"/>
                    <a:pt x="854" y="2"/>
                  </a:cubicBezTo>
                  <a:cubicBezTo>
                    <a:pt x="184" y="54"/>
                    <a:pt x="0" y="356"/>
                    <a:pt x="79" y="606"/>
                  </a:cubicBezTo>
                  <a:cubicBezTo>
                    <a:pt x="158" y="855"/>
                    <a:pt x="802" y="1669"/>
                    <a:pt x="802" y="1669"/>
                  </a:cubicBezTo>
                  <a:lnTo>
                    <a:pt x="1392" y="1236"/>
                  </a:lnTo>
                  <a:cubicBezTo>
                    <a:pt x="1392" y="1236"/>
                    <a:pt x="1519" y="1"/>
                    <a:pt x="884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698;p50"/>
            <p:cNvSpPr/>
            <p:nvPr/>
          </p:nvSpPr>
          <p:spPr>
            <a:xfrm>
              <a:off x="7915145" y="2946593"/>
              <a:ext cx="391176" cy="243703"/>
            </a:xfrm>
            <a:custGeom>
              <a:avLst/>
              <a:gdLst/>
              <a:ahLst/>
              <a:cxnLst/>
              <a:rect l="l" t="t" r="r" b="b"/>
              <a:pathLst>
                <a:path w="11252" h="7010" extrusionOk="0">
                  <a:moveTo>
                    <a:pt x="783" y="0"/>
                  </a:moveTo>
                  <a:cubicBezTo>
                    <a:pt x="147" y="0"/>
                    <a:pt x="1" y="511"/>
                    <a:pt x="1" y="511"/>
                  </a:cubicBezTo>
                  <a:cubicBezTo>
                    <a:pt x="1" y="511"/>
                    <a:pt x="198" y="6944"/>
                    <a:pt x="1865" y="7010"/>
                  </a:cubicBezTo>
                  <a:lnTo>
                    <a:pt x="2128" y="7010"/>
                  </a:lnTo>
                  <a:cubicBezTo>
                    <a:pt x="3218" y="6971"/>
                    <a:pt x="4977" y="6472"/>
                    <a:pt x="5935" y="6130"/>
                  </a:cubicBezTo>
                  <a:cubicBezTo>
                    <a:pt x="6054" y="6090"/>
                    <a:pt x="6159" y="6052"/>
                    <a:pt x="6250" y="6012"/>
                  </a:cubicBezTo>
                  <a:cubicBezTo>
                    <a:pt x="7091" y="5658"/>
                    <a:pt x="7813" y="5290"/>
                    <a:pt x="8429" y="4935"/>
                  </a:cubicBezTo>
                  <a:cubicBezTo>
                    <a:pt x="8600" y="4830"/>
                    <a:pt x="8757" y="4739"/>
                    <a:pt x="8915" y="4646"/>
                  </a:cubicBezTo>
                  <a:cubicBezTo>
                    <a:pt x="10503" y="3636"/>
                    <a:pt x="11252" y="2769"/>
                    <a:pt x="11252" y="2769"/>
                  </a:cubicBezTo>
                  <a:cubicBezTo>
                    <a:pt x="11252" y="2769"/>
                    <a:pt x="9125" y="372"/>
                    <a:pt x="7739" y="372"/>
                  </a:cubicBezTo>
                  <a:cubicBezTo>
                    <a:pt x="7693" y="372"/>
                    <a:pt x="7648" y="374"/>
                    <a:pt x="7603" y="380"/>
                  </a:cubicBezTo>
                  <a:cubicBezTo>
                    <a:pt x="5639" y="620"/>
                    <a:pt x="3371" y="3965"/>
                    <a:pt x="2848" y="3965"/>
                  </a:cubicBezTo>
                  <a:cubicBezTo>
                    <a:pt x="2829" y="3965"/>
                    <a:pt x="2812" y="3960"/>
                    <a:pt x="2798" y="3951"/>
                  </a:cubicBezTo>
                  <a:cubicBezTo>
                    <a:pt x="2325" y="3662"/>
                    <a:pt x="1039" y="25"/>
                    <a:pt x="1039" y="25"/>
                  </a:cubicBezTo>
                  <a:cubicBezTo>
                    <a:pt x="945" y="8"/>
                    <a:pt x="860" y="0"/>
                    <a:pt x="7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699;p50"/>
            <p:cNvSpPr/>
            <p:nvPr/>
          </p:nvSpPr>
          <p:spPr>
            <a:xfrm>
              <a:off x="8011931" y="4114558"/>
              <a:ext cx="143823" cy="73458"/>
            </a:xfrm>
            <a:custGeom>
              <a:avLst/>
              <a:gdLst/>
              <a:ahLst/>
              <a:cxnLst/>
              <a:rect l="l" t="t" r="r" b="b"/>
              <a:pathLst>
                <a:path w="4137" h="2113" extrusionOk="0">
                  <a:moveTo>
                    <a:pt x="2856" y="0"/>
                  </a:moveTo>
                  <a:cubicBezTo>
                    <a:pt x="2683" y="0"/>
                    <a:pt x="2545" y="80"/>
                    <a:pt x="2495" y="301"/>
                  </a:cubicBezTo>
                  <a:cubicBezTo>
                    <a:pt x="2311" y="1115"/>
                    <a:pt x="1234" y="1470"/>
                    <a:pt x="618" y="1561"/>
                  </a:cubicBezTo>
                  <a:cubicBezTo>
                    <a:pt x="0" y="1666"/>
                    <a:pt x="0" y="2113"/>
                    <a:pt x="0" y="2113"/>
                  </a:cubicBezTo>
                  <a:lnTo>
                    <a:pt x="3834" y="2113"/>
                  </a:lnTo>
                  <a:cubicBezTo>
                    <a:pt x="4136" y="1969"/>
                    <a:pt x="4005" y="551"/>
                    <a:pt x="4005" y="551"/>
                  </a:cubicBezTo>
                  <a:cubicBezTo>
                    <a:pt x="4005" y="551"/>
                    <a:pt x="3310" y="0"/>
                    <a:pt x="28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00;p50"/>
            <p:cNvSpPr/>
            <p:nvPr/>
          </p:nvSpPr>
          <p:spPr>
            <a:xfrm>
              <a:off x="8051633" y="3383311"/>
              <a:ext cx="171148" cy="758120"/>
            </a:xfrm>
            <a:custGeom>
              <a:avLst/>
              <a:gdLst/>
              <a:ahLst/>
              <a:cxnLst/>
              <a:rect l="l" t="t" r="r" b="b"/>
              <a:pathLst>
                <a:path w="4923" h="21807" extrusionOk="0">
                  <a:moveTo>
                    <a:pt x="119" y="1"/>
                  </a:moveTo>
                  <a:cubicBezTo>
                    <a:pt x="119" y="1"/>
                    <a:pt x="1" y="2128"/>
                    <a:pt x="53" y="4438"/>
                  </a:cubicBezTo>
                  <a:cubicBezTo>
                    <a:pt x="66" y="5370"/>
                    <a:pt x="119" y="6329"/>
                    <a:pt x="211" y="7182"/>
                  </a:cubicBezTo>
                  <a:cubicBezTo>
                    <a:pt x="618" y="11252"/>
                    <a:pt x="762" y="16176"/>
                    <a:pt x="828" y="17134"/>
                  </a:cubicBezTo>
                  <a:cubicBezTo>
                    <a:pt x="920" y="18775"/>
                    <a:pt x="1248" y="21414"/>
                    <a:pt x="1248" y="21414"/>
                  </a:cubicBezTo>
                  <a:cubicBezTo>
                    <a:pt x="1248" y="21414"/>
                    <a:pt x="1667" y="21807"/>
                    <a:pt x="2491" y="21807"/>
                  </a:cubicBezTo>
                  <a:cubicBezTo>
                    <a:pt x="2688" y="21807"/>
                    <a:pt x="2909" y="21784"/>
                    <a:pt x="3152" y="21729"/>
                  </a:cubicBezTo>
                  <a:cubicBezTo>
                    <a:pt x="3152" y="21729"/>
                    <a:pt x="4201" y="17935"/>
                    <a:pt x="4424" y="13944"/>
                  </a:cubicBezTo>
                  <a:cubicBezTo>
                    <a:pt x="4438" y="13878"/>
                    <a:pt x="4438" y="13812"/>
                    <a:pt x="4438" y="13746"/>
                  </a:cubicBezTo>
                  <a:cubicBezTo>
                    <a:pt x="4464" y="13221"/>
                    <a:pt x="4490" y="12617"/>
                    <a:pt x="4529" y="11961"/>
                  </a:cubicBezTo>
                  <a:cubicBezTo>
                    <a:pt x="4713" y="7602"/>
                    <a:pt x="4923" y="1130"/>
                    <a:pt x="4923" y="1130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01;p50"/>
            <p:cNvSpPr/>
            <p:nvPr/>
          </p:nvSpPr>
          <p:spPr>
            <a:xfrm>
              <a:off x="8051633" y="3383311"/>
              <a:ext cx="171148" cy="415824"/>
            </a:xfrm>
            <a:custGeom>
              <a:avLst/>
              <a:gdLst/>
              <a:ahLst/>
              <a:cxnLst/>
              <a:rect l="l" t="t" r="r" b="b"/>
              <a:pathLst>
                <a:path w="4923" h="11961" extrusionOk="0">
                  <a:moveTo>
                    <a:pt x="119" y="1"/>
                  </a:moveTo>
                  <a:cubicBezTo>
                    <a:pt x="119" y="1"/>
                    <a:pt x="1" y="2128"/>
                    <a:pt x="53" y="4438"/>
                  </a:cubicBezTo>
                  <a:cubicBezTo>
                    <a:pt x="1274" y="6539"/>
                    <a:pt x="3598" y="10411"/>
                    <a:pt x="4529" y="11961"/>
                  </a:cubicBezTo>
                  <a:cubicBezTo>
                    <a:pt x="4713" y="7602"/>
                    <a:pt x="4923" y="1130"/>
                    <a:pt x="4923" y="1130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02;p50"/>
            <p:cNvSpPr/>
            <p:nvPr/>
          </p:nvSpPr>
          <p:spPr>
            <a:xfrm>
              <a:off x="7989091" y="3103766"/>
              <a:ext cx="141528" cy="86530"/>
            </a:xfrm>
            <a:custGeom>
              <a:avLst/>
              <a:gdLst/>
              <a:ahLst/>
              <a:cxnLst/>
              <a:rect l="l" t="t" r="r" b="b"/>
              <a:pathLst>
                <a:path w="4071" h="2489" extrusionOk="0">
                  <a:moveTo>
                    <a:pt x="3442" y="1"/>
                  </a:moveTo>
                  <a:cubicBezTo>
                    <a:pt x="2868" y="1"/>
                    <a:pt x="2232" y="1191"/>
                    <a:pt x="1826" y="1675"/>
                  </a:cubicBezTo>
                  <a:cubicBezTo>
                    <a:pt x="1380" y="2213"/>
                    <a:pt x="172" y="2462"/>
                    <a:pt x="1" y="2489"/>
                  </a:cubicBezTo>
                  <a:cubicBezTo>
                    <a:pt x="1091" y="2450"/>
                    <a:pt x="2850" y="1951"/>
                    <a:pt x="3808" y="1609"/>
                  </a:cubicBezTo>
                  <a:cubicBezTo>
                    <a:pt x="3979" y="1058"/>
                    <a:pt x="4071" y="467"/>
                    <a:pt x="3769" y="152"/>
                  </a:cubicBezTo>
                  <a:cubicBezTo>
                    <a:pt x="3664" y="46"/>
                    <a:pt x="3554" y="1"/>
                    <a:pt x="3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03;p50"/>
            <p:cNvSpPr/>
            <p:nvPr/>
          </p:nvSpPr>
          <p:spPr>
            <a:xfrm>
              <a:off x="8362432" y="3511316"/>
              <a:ext cx="50235" cy="100645"/>
            </a:xfrm>
            <a:custGeom>
              <a:avLst/>
              <a:gdLst/>
              <a:ahLst/>
              <a:cxnLst/>
              <a:rect l="l" t="t" r="r" b="b"/>
              <a:pathLst>
                <a:path w="1445" h="2895" extrusionOk="0">
                  <a:moveTo>
                    <a:pt x="735" y="1"/>
                  </a:moveTo>
                  <a:cubicBezTo>
                    <a:pt x="555" y="1"/>
                    <a:pt x="380" y="60"/>
                    <a:pt x="368" y="284"/>
                  </a:cubicBezTo>
                  <a:cubicBezTo>
                    <a:pt x="342" y="743"/>
                    <a:pt x="0" y="1373"/>
                    <a:pt x="79" y="1570"/>
                  </a:cubicBezTo>
                  <a:cubicBezTo>
                    <a:pt x="142" y="1745"/>
                    <a:pt x="299" y="2217"/>
                    <a:pt x="394" y="2217"/>
                  </a:cubicBezTo>
                  <a:cubicBezTo>
                    <a:pt x="399" y="2217"/>
                    <a:pt x="403" y="2216"/>
                    <a:pt x="408" y="2213"/>
                  </a:cubicBezTo>
                  <a:cubicBezTo>
                    <a:pt x="487" y="2167"/>
                    <a:pt x="448" y="1694"/>
                    <a:pt x="524" y="1694"/>
                  </a:cubicBezTo>
                  <a:cubicBezTo>
                    <a:pt x="535" y="1694"/>
                    <a:pt x="548" y="1704"/>
                    <a:pt x="565" y="1728"/>
                  </a:cubicBezTo>
                  <a:cubicBezTo>
                    <a:pt x="673" y="1897"/>
                    <a:pt x="682" y="2895"/>
                    <a:pt x="825" y="2895"/>
                  </a:cubicBezTo>
                  <a:cubicBezTo>
                    <a:pt x="838" y="2895"/>
                    <a:pt x="852" y="2887"/>
                    <a:pt x="867" y="2870"/>
                  </a:cubicBezTo>
                  <a:cubicBezTo>
                    <a:pt x="1051" y="2647"/>
                    <a:pt x="1339" y="1767"/>
                    <a:pt x="1392" y="1504"/>
                  </a:cubicBezTo>
                  <a:cubicBezTo>
                    <a:pt x="1444" y="1241"/>
                    <a:pt x="1143" y="74"/>
                    <a:pt x="1143" y="74"/>
                  </a:cubicBezTo>
                  <a:cubicBezTo>
                    <a:pt x="1143" y="74"/>
                    <a:pt x="936" y="1"/>
                    <a:pt x="735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04;p50"/>
            <p:cNvSpPr/>
            <p:nvPr/>
          </p:nvSpPr>
          <p:spPr>
            <a:xfrm>
              <a:off x="8391183" y="4067486"/>
              <a:ext cx="115524" cy="121017"/>
            </a:xfrm>
            <a:custGeom>
              <a:avLst/>
              <a:gdLst/>
              <a:ahLst/>
              <a:cxnLst/>
              <a:rect l="l" t="t" r="r" b="b"/>
              <a:pathLst>
                <a:path w="3323" h="3481" extrusionOk="0">
                  <a:moveTo>
                    <a:pt x="2417" y="1"/>
                  </a:moveTo>
                  <a:lnTo>
                    <a:pt x="1288" y="263"/>
                  </a:lnTo>
                  <a:cubicBezTo>
                    <a:pt x="1288" y="263"/>
                    <a:pt x="1195" y="1051"/>
                    <a:pt x="1235" y="1642"/>
                  </a:cubicBezTo>
                  <a:cubicBezTo>
                    <a:pt x="1261" y="2233"/>
                    <a:pt x="1064" y="2863"/>
                    <a:pt x="526" y="2981"/>
                  </a:cubicBezTo>
                  <a:cubicBezTo>
                    <a:pt x="1" y="3099"/>
                    <a:pt x="224" y="3480"/>
                    <a:pt x="224" y="3480"/>
                  </a:cubicBezTo>
                  <a:lnTo>
                    <a:pt x="1642" y="3480"/>
                  </a:lnTo>
                  <a:cubicBezTo>
                    <a:pt x="1944" y="3480"/>
                    <a:pt x="2285" y="3178"/>
                    <a:pt x="2364" y="2640"/>
                  </a:cubicBezTo>
                  <a:cubicBezTo>
                    <a:pt x="2443" y="2101"/>
                    <a:pt x="3059" y="1800"/>
                    <a:pt x="3191" y="1366"/>
                  </a:cubicBezTo>
                  <a:cubicBezTo>
                    <a:pt x="3322" y="920"/>
                    <a:pt x="2639" y="289"/>
                    <a:pt x="2639" y="289"/>
                  </a:cubicBezTo>
                  <a:lnTo>
                    <a:pt x="24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05;p50"/>
            <p:cNvSpPr/>
            <p:nvPr/>
          </p:nvSpPr>
          <p:spPr>
            <a:xfrm>
              <a:off x="8082226" y="3375106"/>
              <a:ext cx="400736" cy="720713"/>
            </a:xfrm>
            <a:custGeom>
              <a:avLst/>
              <a:gdLst/>
              <a:ahLst/>
              <a:cxnLst/>
              <a:rect l="l" t="t" r="r" b="b"/>
              <a:pathLst>
                <a:path w="11527" h="20731" extrusionOk="0">
                  <a:moveTo>
                    <a:pt x="5895" y="0"/>
                  </a:moveTo>
                  <a:lnTo>
                    <a:pt x="0" y="1471"/>
                  </a:lnTo>
                  <a:cubicBezTo>
                    <a:pt x="0" y="1471"/>
                    <a:pt x="4489" y="11094"/>
                    <a:pt x="6892" y="15321"/>
                  </a:cubicBezTo>
                  <a:cubicBezTo>
                    <a:pt x="9282" y="19549"/>
                    <a:pt x="10030" y="20731"/>
                    <a:pt x="10030" y="20731"/>
                  </a:cubicBezTo>
                  <a:cubicBezTo>
                    <a:pt x="10030" y="20731"/>
                    <a:pt x="11409" y="20193"/>
                    <a:pt x="11526" y="19825"/>
                  </a:cubicBezTo>
                  <a:cubicBezTo>
                    <a:pt x="11526" y="19825"/>
                    <a:pt x="10621" y="11659"/>
                    <a:pt x="9006" y="9676"/>
                  </a:cubicBezTo>
                  <a:cubicBezTo>
                    <a:pt x="8100" y="8547"/>
                    <a:pt x="7036" y="5173"/>
                    <a:pt x="6997" y="4004"/>
                  </a:cubicBezTo>
                  <a:cubicBezTo>
                    <a:pt x="6945" y="2823"/>
                    <a:pt x="5895" y="0"/>
                    <a:pt x="58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706;p50"/>
            <p:cNvSpPr/>
            <p:nvPr/>
          </p:nvSpPr>
          <p:spPr>
            <a:xfrm>
              <a:off x="8047079" y="2950591"/>
              <a:ext cx="329989" cy="536076"/>
            </a:xfrm>
            <a:custGeom>
              <a:avLst/>
              <a:gdLst/>
              <a:ahLst/>
              <a:cxnLst/>
              <a:rect l="l" t="t" r="r" b="b"/>
              <a:pathLst>
                <a:path w="9492" h="15420" extrusionOk="0">
                  <a:moveTo>
                    <a:pt x="5046" y="1"/>
                  </a:moveTo>
                  <a:cubicBezTo>
                    <a:pt x="4023" y="1"/>
                    <a:pt x="3572" y="422"/>
                    <a:pt x="3572" y="422"/>
                  </a:cubicBezTo>
                  <a:cubicBezTo>
                    <a:pt x="3572" y="422"/>
                    <a:pt x="2061" y="1131"/>
                    <a:pt x="1379" y="3180"/>
                  </a:cubicBezTo>
                  <a:cubicBezTo>
                    <a:pt x="1" y="7288"/>
                    <a:pt x="171" y="13183"/>
                    <a:pt x="171" y="13183"/>
                  </a:cubicBezTo>
                  <a:cubicBezTo>
                    <a:pt x="171" y="13183"/>
                    <a:pt x="1629" y="14758"/>
                    <a:pt x="4123" y="15231"/>
                  </a:cubicBezTo>
                  <a:cubicBezTo>
                    <a:pt x="4618" y="15326"/>
                    <a:pt x="5346" y="15419"/>
                    <a:pt x="6045" y="15419"/>
                  </a:cubicBezTo>
                  <a:cubicBezTo>
                    <a:pt x="6884" y="15419"/>
                    <a:pt x="7681" y="15286"/>
                    <a:pt x="7982" y="14863"/>
                  </a:cubicBezTo>
                  <a:cubicBezTo>
                    <a:pt x="8113" y="14680"/>
                    <a:pt x="8113" y="14417"/>
                    <a:pt x="8087" y="13983"/>
                  </a:cubicBezTo>
                  <a:cubicBezTo>
                    <a:pt x="8008" y="12894"/>
                    <a:pt x="7732" y="10767"/>
                    <a:pt x="8980" y="6501"/>
                  </a:cubicBezTo>
                  <a:cubicBezTo>
                    <a:pt x="9098" y="6107"/>
                    <a:pt x="9176" y="5727"/>
                    <a:pt x="9229" y="5359"/>
                  </a:cubicBezTo>
                  <a:cubicBezTo>
                    <a:pt x="9491" y="3180"/>
                    <a:pt x="9465" y="1538"/>
                    <a:pt x="7575" y="659"/>
                  </a:cubicBezTo>
                  <a:cubicBezTo>
                    <a:pt x="6502" y="157"/>
                    <a:pt x="5668" y="1"/>
                    <a:pt x="50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707;p50"/>
            <p:cNvSpPr/>
            <p:nvPr/>
          </p:nvSpPr>
          <p:spPr>
            <a:xfrm>
              <a:off x="8175327" y="2862114"/>
              <a:ext cx="83540" cy="111178"/>
            </a:xfrm>
            <a:custGeom>
              <a:avLst/>
              <a:gdLst/>
              <a:ahLst/>
              <a:cxnLst/>
              <a:rect l="l" t="t" r="r" b="b"/>
              <a:pathLst>
                <a:path w="2403" h="3198" extrusionOk="0">
                  <a:moveTo>
                    <a:pt x="2047" y="0"/>
                  </a:moveTo>
                  <a:lnTo>
                    <a:pt x="1090" y="630"/>
                  </a:lnTo>
                  <a:lnTo>
                    <a:pt x="79" y="1299"/>
                  </a:lnTo>
                  <a:cubicBezTo>
                    <a:pt x="79" y="1299"/>
                    <a:pt x="40" y="1693"/>
                    <a:pt x="27" y="2101"/>
                  </a:cubicBezTo>
                  <a:cubicBezTo>
                    <a:pt x="14" y="2521"/>
                    <a:pt x="0" y="2941"/>
                    <a:pt x="67" y="2980"/>
                  </a:cubicBezTo>
                  <a:cubicBezTo>
                    <a:pt x="379" y="3134"/>
                    <a:pt x="699" y="3198"/>
                    <a:pt x="1000" y="3198"/>
                  </a:cubicBezTo>
                  <a:cubicBezTo>
                    <a:pt x="1467" y="3198"/>
                    <a:pt x="1891" y="3044"/>
                    <a:pt x="2179" y="2836"/>
                  </a:cubicBezTo>
                  <a:cubicBezTo>
                    <a:pt x="2403" y="2679"/>
                    <a:pt x="1930" y="2180"/>
                    <a:pt x="2047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708;p50"/>
            <p:cNvSpPr/>
            <p:nvPr/>
          </p:nvSpPr>
          <p:spPr>
            <a:xfrm>
              <a:off x="8176231" y="2884016"/>
              <a:ext cx="64385" cy="51139"/>
            </a:xfrm>
            <a:custGeom>
              <a:avLst/>
              <a:gdLst/>
              <a:ahLst/>
              <a:cxnLst/>
              <a:rect l="l" t="t" r="r" b="b"/>
              <a:pathLst>
                <a:path w="1852" h="1471" extrusionOk="0">
                  <a:moveTo>
                    <a:pt x="1064" y="0"/>
                  </a:moveTo>
                  <a:lnTo>
                    <a:pt x="53" y="617"/>
                  </a:lnTo>
                  <a:cubicBezTo>
                    <a:pt x="53" y="617"/>
                    <a:pt x="14" y="1063"/>
                    <a:pt x="1" y="1471"/>
                  </a:cubicBezTo>
                  <a:cubicBezTo>
                    <a:pt x="1195" y="1247"/>
                    <a:pt x="1851" y="263"/>
                    <a:pt x="1851" y="263"/>
                  </a:cubicBezTo>
                  <a:lnTo>
                    <a:pt x="1064" y="0"/>
                  </a:lnTo>
                  <a:close/>
                </a:path>
              </a:pathLst>
            </a:custGeom>
            <a:solidFill>
              <a:srgbClr val="F993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709;p50"/>
            <p:cNvSpPr/>
            <p:nvPr/>
          </p:nvSpPr>
          <p:spPr>
            <a:xfrm>
              <a:off x="8125126" y="2760670"/>
              <a:ext cx="167950" cy="147125"/>
            </a:xfrm>
            <a:custGeom>
              <a:avLst/>
              <a:gdLst/>
              <a:ahLst/>
              <a:cxnLst/>
              <a:rect l="l" t="t" r="r" b="b"/>
              <a:pathLst>
                <a:path w="4831" h="4232" extrusionOk="0">
                  <a:moveTo>
                    <a:pt x="2011" y="1"/>
                  </a:moveTo>
                  <a:cubicBezTo>
                    <a:pt x="1422" y="1"/>
                    <a:pt x="1136" y="298"/>
                    <a:pt x="933" y="594"/>
                  </a:cubicBezTo>
                  <a:cubicBezTo>
                    <a:pt x="630" y="1054"/>
                    <a:pt x="0" y="3680"/>
                    <a:pt x="618" y="3955"/>
                  </a:cubicBezTo>
                  <a:cubicBezTo>
                    <a:pt x="618" y="3955"/>
                    <a:pt x="1354" y="4232"/>
                    <a:pt x="2107" y="4232"/>
                  </a:cubicBezTo>
                  <a:cubicBezTo>
                    <a:pt x="2725" y="4232"/>
                    <a:pt x="3354" y="4045"/>
                    <a:pt x="3597" y="3365"/>
                  </a:cubicBezTo>
                  <a:cubicBezTo>
                    <a:pt x="4148" y="1854"/>
                    <a:pt x="4831" y="961"/>
                    <a:pt x="3295" y="319"/>
                  </a:cubicBezTo>
                  <a:cubicBezTo>
                    <a:pt x="2751" y="90"/>
                    <a:pt x="2335" y="1"/>
                    <a:pt x="2011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710;p50"/>
            <p:cNvSpPr/>
            <p:nvPr/>
          </p:nvSpPr>
          <p:spPr>
            <a:xfrm>
              <a:off x="8110038" y="2726253"/>
              <a:ext cx="200385" cy="153244"/>
            </a:xfrm>
            <a:custGeom>
              <a:avLst/>
              <a:gdLst/>
              <a:ahLst/>
              <a:cxnLst/>
              <a:rect l="l" t="t" r="r" b="b"/>
              <a:pathLst>
                <a:path w="5764" h="4408" extrusionOk="0">
                  <a:moveTo>
                    <a:pt x="1965" y="1"/>
                  </a:moveTo>
                  <a:cubicBezTo>
                    <a:pt x="0" y="1"/>
                    <a:pt x="457" y="1552"/>
                    <a:pt x="737" y="1794"/>
                  </a:cubicBezTo>
                  <a:cubicBezTo>
                    <a:pt x="815" y="1862"/>
                    <a:pt x="941" y="1884"/>
                    <a:pt x="1094" y="1884"/>
                  </a:cubicBezTo>
                  <a:cubicBezTo>
                    <a:pt x="1392" y="1884"/>
                    <a:pt x="1796" y="1800"/>
                    <a:pt x="2162" y="1800"/>
                  </a:cubicBezTo>
                  <a:cubicBezTo>
                    <a:pt x="2303" y="1800"/>
                    <a:pt x="2438" y="1812"/>
                    <a:pt x="2560" y="1846"/>
                  </a:cubicBezTo>
                  <a:cubicBezTo>
                    <a:pt x="3164" y="2018"/>
                    <a:pt x="3111" y="2937"/>
                    <a:pt x="3295" y="3094"/>
                  </a:cubicBezTo>
                  <a:cubicBezTo>
                    <a:pt x="3342" y="3137"/>
                    <a:pt x="3374" y="3154"/>
                    <a:pt x="3402" y="3154"/>
                  </a:cubicBezTo>
                  <a:cubicBezTo>
                    <a:pt x="3481" y="3154"/>
                    <a:pt x="3517" y="3008"/>
                    <a:pt x="3742" y="2949"/>
                  </a:cubicBezTo>
                  <a:cubicBezTo>
                    <a:pt x="3762" y="2945"/>
                    <a:pt x="3780" y="2943"/>
                    <a:pt x="3797" y="2943"/>
                  </a:cubicBezTo>
                  <a:cubicBezTo>
                    <a:pt x="4048" y="2943"/>
                    <a:pt x="3983" y="3375"/>
                    <a:pt x="3847" y="3646"/>
                  </a:cubicBezTo>
                  <a:cubicBezTo>
                    <a:pt x="3703" y="3934"/>
                    <a:pt x="4018" y="4407"/>
                    <a:pt x="4018" y="4407"/>
                  </a:cubicBezTo>
                  <a:lnTo>
                    <a:pt x="4491" y="4066"/>
                  </a:lnTo>
                  <a:cubicBezTo>
                    <a:pt x="4963" y="3724"/>
                    <a:pt x="5685" y="2004"/>
                    <a:pt x="5580" y="1584"/>
                  </a:cubicBezTo>
                  <a:cubicBezTo>
                    <a:pt x="5580" y="1558"/>
                    <a:pt x="5567" y="1519"/>
                    <a:pt x="5554" y="1479"/>
                  </a:cubicBezTo>
                  <a:cubicBezTo>
                    <a:pt x="5570" y="1463"/>
                    <a:pt x="5601" y="1452"/>
                    <a:pt x="5650" y="1452"/>
                  </a:cubicBezTo>
                  <a:cubicBezTo>
                    <a:pt x="5680" y="1452"/>
                    <a:pt x="5718" y="1456"/>
                    <a:pt x="5764" y="1466"/>
                  </a:cubicBezTo>
                  <a:cubicBezTo>
                    <a:pt x="5764" y="1466"/>
                    <a:pt x="5685" y="1387"/>
                    <a:pt x="5554" y="1361"/>
                  </a:cubicBezTo>
                  <a:cubicBezTo>
                    <a:pt x="5567" y="1190"/>
                    <a:pt x="5527" y="889"/>
                    <a:pt x="5265" y="757"/>
                  </a:cubicBezTo>
                  <a:lnTo>
                    <a:pt x="5265" y="757"/>
                  </a:lnTo>
                  <a:cubicBezTo>
                    <a:pt x="5265" y="757"/>
                    <a:pt x="5396" y="862"/>
                    <a:pt x="5383" y="1046"/>
                  </a:cubicBezTo>
                  <a:cubicBezTo>
                    <a:pt x="5121" y="652"/>
                    <a:pt x="4477" y="258"/>
                    <a:pt x="2508" y="35"/>
                  </a:cubicBezTo>
                  <a:cubicBezTo>
                    <a:pt x="2309" y="11"/>
                    <a:pt x="2128" y="1"/>
                    <a:pt x="19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711;p50"/>
            <p:cNvSpPr/>
            <p:nvPr/>
          </p:nvSpPr>
          <p:spPr>
            <a:xfrm>
              <a:off x="8262935" y="3134185"/>
              <a:ext cx="104990" cy="302560"/>
            </a:xfrm>
            <a:custGeom>
              <a:avLst/>
              <a:gdLst/>
              <a:ahLst/>
              <a:cxnLst/>
              <a:rect l="l" t="t" r="r" b="b"/>
              <a:pathLst>
                <a:path w="3020" h="8703" extrusionOk="0">
                  <a:moveTo>
                    <a:pt x="2452" y="1"/>
                  </a:moveTo>
                  <a:cubicBezTo>
                    <a:pt x="1529" y="1"/>
                    <a:pt x="394" y="458"/>
                    <a:pt x="394" y="458"/>
                  </a:cubicBezTo>
                  <a:cubicBezTo>
                    <a:pt x="394" y="458"/>
                    <a:pt x="0" y="6090"/>
                    <a:pt x="1878" y="8702"/>
                  </a:cubicBezTo>
                  <a:cubicBezTo>
                    <a:pt x="1799" y="7613"/>
                    <a:pt x="1523" y="5486"/>
                    <a:pt x="2771" y="1220"/>
                  </a:cubicBezTo>
                  <a:cubicBezTo>
                    <a:pt x="2889" y="826"/>
                    <a:pt x="2967" y="446"/>
                    <a:pt x="3020" y="78"/>
                  </a:cubicBezTo>
                  <a:cubicBezTo>
                    <a:pt x="2851" y="23"/>
                    <a:pt x="2657" y="1"/>
                    <a:pt x="24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712;p50"/>
            <p:cNvSpPr/>
            <p:nvPr/>
          </p:nvSpPr>
          <p:spPr>
            <a:xfrm>
              <a:off x="8164828" y="2983027"/>
              <a:ext cx="282535" cy="544594"/>
            </a:xfrm>
            <a:custGeom>
              <a:avLst/>
              <a:gdLst/>
              <a:ahLst/>
              <a:cxnLst/>
              <a:rect l="l" t="t" r="r" b="b"/>
              <a:pathLst>
                <a:path w="8127" h="15665" extrusionOk="0">
                  <a:moveTo>
                    <a:pt x="4700" y="1"/>
                  </a:moveTo>
                  <a:cubicBezTo>
                    <a:pt x="4700" y="1"/>
                    <a:pt x="1" y="4058"/>
                    <a:pt x="696" y="4281"/>
                  </a:cubicBezTo>
                  <a:cubicBezTo>
                    <a:pt x="2481" y="4859"/>
                    <a:pt x="5763" y="9322"/>
                    <a:pt x="5737" y="10018"/>
                  </a:cubicBezTo>
                  <a:cubicBezTo>
                    <a:pt x="5672" y="11725"/>
                    <a:pt x="5934" y="15308"/>
                    <a:pt x="5934" y="15308"/>
                  </a:cubicBezTo>
                  <a:cubicBezTo>
                    <a:pt x="5934" y="15308"/>
                    <a:pt x="6104" y="15558"/>
                    <a:pt x="6472" y="15637"/>
                  </a:cubicBezTo>
                  <a:cubicBezTo>
                    <a:pt x="6570" y="15657"/>
                    <a:pt x="6653" y="15664"/>
                    <a:pt x="6722" y="15664"/>
                  </a:cubicBezTo>
                  <a:cubicBezTo>
                    <a:pt x="6929" y="15664"/>
                    <a:pt x="7011" y="15597"/>
                    <a:pt x="7011" y="15597"/>
                  </a:cubicBezTo>
                  <a:cubicBezTo>
                    <a:pt x="7011" y="15597"/>
                    <a:pt x="8126" y="10202"/>
                    <a:pt x="8021" y="9283"/>
                  </a:cubicBezTo>
                  <a:cubicBezTo>
                    <a:pt x="7930" y="8365"/>
                    <a:pt x="7050" y="5436"/>
                    <a:pt x="6564" y="3441"/>
                  </a:cubicBezTo>
                  <a:cubicBezTo>
                    <a:pt x="5842" y="421"/>
                    <a:pt x="4700" y="1"/>
                    <a:pt x="47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713;p50"/>
            <p:cNvSpPr/>
            <p:nvPr/>
          </p:nvSpPr>
          <p:spPr>
            <a:xfrm>
              <a:off x="7880485" y="2831590"/>
              <a:ext cx="74432" cy="160719"/>
            </a:xfrm>
            <a:custGeom>
              <a:avLst/>
              <a:gdLst/>
              <a:ahLst/>
              <a:cxnLst/>
              <a:rect l="l" t="t" r="r" b="b"/>
              <a:pathLst>
                <a:path w="2141" h="4623" extrusionOk="0">
                  <a:moveTo>
                    <a:pt x="1399" y="1"/>
                  </a:moveTo>
                  <a:cubicBezTo>
                    <a:pt x="1079" y="1"/>
                    <a:pt x="793" y="223"/>
                    <a:pt x="723" y="549"/>
                  </a:cubicBezTo>
                  <a:lnTo>
                    <a:pt x="79" y="3805"/>
                  </a:lnTo>
                  <a:cubicBezTo>
                    <a:pt x="0" y="4173"/>
                    <a:pt x="236" y="4541"/>
                    <a:pt x="604" y="4607"/>
                  </a:cubicBezTo>
                  <a:cubicBezTo>
                    <a:pt x="652" y="4617"/>
                    <a:pt x="700" y="4622"/>
                    <a:pt x="747" y="4622"/>
                  </a:cubicBezTo>
                  <a:cubicBezTo>
                    <a:pt x="1062" y="4622"/>
                    <a:pt x="1348" y="4402"/>
                    <a:pt x="1405" y="4082"/>
                  </a:cubicBezTo>
                  <a:lnTo>
                    <a:pt x="2062" y="812"/>
                  </a:lnTo>
                  <a:cubicBezTo>
                    <a:pt x="2141" y="444"/>
                    <a:pt x="1891" y="90"/>
                    <a:pt x="1523" y="12"/>
                  </a:cubicBezTo>
                  <a:cubicBezTo>
                    <a:pt x="1481" y="4"/>
                    <a:pt x="1440" y="1"/>
                    <a:pt x="13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714;p50"/>
            <p:cNvSpPr/>
            <p:nvPr/>
          </p:nvSpPr>
          <p:spPr>
            <a:xfrm>
              <a:off x="7886812" y="2881235"/>
              <a:ext cx="35252" cy="29655"/>
            </a:xfrm>
            <a:custGeom>
              <a:avLst/>
              <a:gdLst/>
              <a:ahLst/>
              <a:cxnLst/>
              <a:rect l="l" t="t" r="r" b="b"/>
              <a:pathLst>
                <a:path w="1014" h="853" extrusionOk="0">
                  <a:moveTo>
                    <a:pt x="420" y="0"/>
                  </a:moveTo>
                  <a:cubicBezTo>
                    <a:pt x="159" y="0"/>
                    <a:pt x="0" y="649"/>
                    <a:pt x="94" y="802"/>
                  </a:cubicBezTo>
                  <a:cubicBezTo>
                    <a:pt x="116" y="837"/>
                    <a:pt x="160" y="852"/>
                    <a:pt x="216" y="852"/>
                  </a:cubicBezTo>
                  <a:cubicBezTo>
                    <a:pt x="435" y="852"/>
                    <a:pt x="848" y="625"/>
                    <a:pt x="921" y="448"/>
                  </a:cubicBezTo>
                  <a:cubicBezTo>
                    <a:pt x="1013" y="224"/>
                    <a:pt x="514" y="28"/>
                    <a:pt x="514" y="28"/>
                  </a:cubicBezTo>
                  <a:cubicBezTo>
                    <a:pt x="482" y="9"/>
                    <a:pt x="450" y="0"/>
                    <a:pt x="420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715;p50"/>
            <p:cNvSpPr/>
            <p:nvPr/>
          </p:nvSpPr>
          <p:spPr>
            <a:xfrm>
              <a:off x="7938438" y="2905362"/>
              <a:ext cx="10082" cy="41197"/>
            </a:xfrm>
            <a:custGeom>
              <a:avLst/>
              <a:gdLst/>
              <a:ahLst/>
              <a:cxnLst/>
              <a:rect l="l" t="t" r="r" b="b"/>
              <a:pathLst>
                <a:path w="290" h="1185" extrusionOk="0">
                  <a:moveTo>
                    <a:pt x="214" y="1"/>
                  </a:moveTo>
                  <a:cubicBezTo>
                    <a:pt x="162" y="1"/>
                    <a:pt x="131" y="39"/>
                    <a:pt x="119" y="108"/>
                  </a:cubicBezTo>
                  <a:cubicBezTo>
                    <a:pt x="92" y="187"/>
                    <a:pt x="1" y="659"/>
                    <a:pt x="1" y="659"/>
                  </a:cubicBezTo>
                  <a:lnTo>
                    <a:pt x="40" y="1119"/>
                  </a:lnTo>
                  <a:lnTo>
                    <a:pt x="159" y="1185"/>
                  </a:lnTo>
                  <a:cubicBezTo>
                    <a:pt x="159" y="1185"/>
                    <a:pt x="250" y="673"/>
                    <a:pt x="250" y="437"/>
                  </a:cubicBezTo>
                  <a:cubicBezTo>
                    <a:pt x="264" y="200"/>
                    <a:pt x="290" y="3"/>
                    <a:pt x="237" y="3"/>
                  </a:cubicBezTo>
                  <a:cubicBezTo>
                    <a:pt x="229" y="1"/>
                    <a:pt x="221" y="1"/>
                    <a:pt x="214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716;p50"/>
            <p:cNvSpPr/>
            <p:nvPr/>
          </p:nvSpPr>
          <p:spPr>
            <a:xfrm>
              <a:off x="7773652" y="2658982"/>
              <a:ext cx="275721" cy="209563"/>
            </a:xfrm>
            <a:custGeom>
              <a:avLst/>
              <a:gdLst/>
              <a:ahLst/>
              <a:cxnLst/>
              <a:rect l="l" t="t" r="r" b="b"/>
              <a:pathLst>
                <a:path w="7931" h="6028" extrusionOk="0">
                  <a:moveTo>
                    <a:pt x="1826" y="0"/>
                  </a:moveTo>
                  <a:lnTo>
                    <a:pt x="1" y="5423"/>
                  </a:lnTo>
                  <a:cubicBezTo>
                    <a:pt x="1" y="5423"/>
                    <a:pt x="146" y="5419"/>
                    <a:pt x="410" y="5419"/>
                  </a:cubicBezTo>
                  <a:cubicBezTo>
                    <a:pt x="1406" y="5419"/>
                    <a:pt x="4095" y="5477"/>
                    <a:pt x="7104" y="6027"/>
                  </a:cubicBezTo>
                  <a:lnTo>
                    <a:pt x="7498" y="5029"/>
                  </a:lnTo>
                  <a:lnTo>
                    <a:pt x="7931" y="3926"/>
                  </a:lnTo>
                  <a:cubicBezTo>
                    <a:pt x="7931" y="3926"/>
                    <a:pt x="4123" y="2285"/>
                    <a:pt x="18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717;p50"/>
            <p:cNvSpPr/>
            <p:nvPr/>
          </p:nvSpPr>
          <p:spPr>
            <a:xfrm>
              <a:off x="7758147" y="2655819"/>
              <a:ext cx="80829" cy="195379"/>
            </a:xfrm>
            <a:custGeom>
              <a:avLst/>
              <a:gdLst/>
              <a:ahLst/>
              <a:cxnLst/>
              <a:rect l="l" t="t" r="r" b="b"/>
              <a:pathLst>
                <a:path w="2325" h="5620" extrusionOk="0">
                  <a:moveTo>
                    <a:pt x="2152" y="0"/>
                  </a:moveTo>
                  <a:cubicBezTo>
                    <a:pt x="1981" y="0"/>
                    <a:pt x="1819" y="108"/>
                    <a:pt x="1760" y="275"/>
                  </a:cubicBezTo>
                  <a:lnTo>
                    <a:pt x="105" y="4975"/>
                  </a:lnTo>
                  <a:cubicBezTo>
                    <a:pt x="0" y="5238"/>
                    <a:pt x="158" y="5540"/>
                    <a:pt x="434" y="5619"/>
                  </a:cubicBezTo>
                  <a:lnTo>
                    <a:pt x="2325" y="39"/>
                  </a:lnTo>
                  <a:cubicBezTo>
                    <a:pt x="2269" y="12"/>
                    <a:pt x="2210" y="0"/>
                    <a:pt x="21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718;p50"/>
            <p:cNvSpPr/>
            <p:nvPr/>
          </p:nvSpPr>
          <p:spPr>
            <a:xfrm>
              <a:off x="7984084" y="2775827"/>
              <a:ext cx="90876" cy="92649"/>
            </a:xfrm>
            <a:custGeom>
              <a:avLst/>
              <a:gdLst/>
              <a:ahLst/>
              <a:cxnLst/>
              <a:rect l="l" t="t" r="r" b="b"/>
              <a:pathLst>
                <a:path w="2614" h="2665" extrusionOk="0">
                  <a:moveTo>
                    <a:pt x="696" y="0"/>
                  </a:moveTo>
                  <a:lnTo>
                    <a:pt x="276" y="1484"/>
                  </a:lnTo>
                  <a:lnTo>
                    <a:pt x="276" y="1497"/>
                  </a:lnTo>
                  <a:lnTo>
                    <a:pt x="1" y="2469"/>
                  </a:lnTo>
                  <a:lnTo>
                    <a:pt x="1025" y="2640"/>
                  </a:lnTo>
                  <a:cubicBezTo>
                    <a:pt x="1021" y="2644"/>
                    <a:pt x="1113" y="2664"/>
                    <a:pt x="1252" y="2664"/>
                  </a:cubicBezTo>
                  <a:cubicBezTo>
                    <a:pt x="1556" y="2664"/>
                    <a:pt x="2082" y="2565"/>
                    <a:pt x="2298" y="1970"/>
                  </a:cubicBezTo>
                  <a:cubicBezTo>
                    <a:pt x="2338" y="1917"/>
                    <a:pt x="2350" y="1852"/>
                    <a:pt x="2364" y="1786"/>
                  </a:cubicBezTo>
                  <a:cubicBezTo>
                    <a:pt x="2613" y="709"/>
                    <a:pt x="2023" y="513"/>
                    <a:pt x="2023" y="513"/>
                  </a:cubicBezTo>
                  <a:lnTo>
                    <a:pt x="6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719;p50"/>
            <p:cNvSpPr/>
            <p:nvPr/>
          </p:nvSpPr>
          <p:spPr>
            <a:xfrm>
              <a:off x="6102672" y="2923718"/>
              <a:ext cx="539066" cy="1262248"/>
            </a:xfrm>
            <a:custGeom>
              <a:avLst/>
              <a:gdLst/>
              <a:ahLst/>
              <a:cxnLst/>
              <a:rect l="l" t="t" r="r" b="b"/>
              <a:pathLst>
                <a:path w="15506" h="36308" extrusionOk="0">
                  <a:moveTo>
                    <a:pt x="15506" y="0"/>
                  </a:moveTo>
                  <a:lnTo>
                    <a:pt x="3152" y="329"/>
                  </a:lnTo>
                  <a:lnTo>
                    <a:pt x="290" y="34240"/>
                  </a:lnTo>
                  <a:cubicBezTo>
                    <a:pt x="290" y="34240"/>
                    <a:pt x="1" y="36302"/>
                    <a:pt x="1524" y="36302"/>
                  </a:cubicBezTo>
                  <a:cubicBezTo>
                    <a:pt x="2364" y="36306"/>
                    <a:pt x="4036" y="36307"/>
                    <a:pt x="5891" y="36307"/>
                  </a:cubicBezTo>
                  <a:cubicBezTo>
                    <a:pt x="9603" y="36307"/>
                    <a:pt x="14049" y="36302"/>
                    <a:pt x="14049" y="36302"/>
                  </a:cubicBezTo>
                  <a:cubicBezTo>
                    <a:pt x="14049" y="36302"/>
                    <a:pt x="12145" y="35881"/>
                    <a:pt x="12171" y="34910"/>
                  </a:cubicBezTo>
                  <a:cubicBezTo>
                    <a:pt x="12197" y="33781"/>
                    <a:pt x="15506" y="0"/>
                    <a:pt x="155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720;p50"/>
            <p:cNvSpPr/>
            <p:nvPr/>
          </p:nvSpPr>
          <p:spPr>
            <a:xfrm>
              <a:off x="6162920" y="2902268"/>
              <a:ext cx="530410" cy="1263012"/>
            </a:xfrm>
            <a:custGeom>
              <a:avLst/>
              <a:gdLst/>
              <a:ahLst/>
              <a:cxnLst/>
              <a:rect l="l" t="t" r="r" b="b"/>
              <a:pathLst>
                <a:path w="15257" h="36330" extrusionOk="0">
                  <a:moveTo>
                    <a:pt x="15257" y="1"/>
                  </a:moveTo>
                  <a:lnTo>
                    <a:pt x="2902" y="328"/>
                  </a:lnTo>
                  <a:lnTo>
                    <a:pt x="867" y="24432"/>
                  </a:lnTo>
                  <a:lnTo>
                    <a:pt x="684" y="26585"/>
                  </a:lnTo>
                  <a:lnTo>
                    <a:pt x="474" y="29132"/>
                  </a:lnTo>
                  <a:lnTo>
                    <a:pt x="302" y="31116"/>
                  </a:lnTo>
                  <a:lnTo>
                    <a:pt x="119" y="33360"/>
                  </a:lnTo>
                  <a:lnTo>
                    <a:pt x="40" y="34253"/>
                  </a:lnTo>
                  <a:cubicBezTo>
                    <a:pt x="40" y="34253"/>
                    <a:pt x="1" y="34463"/>
                    <a:pt x="14" y="34752"/>
                  </a:cubicBezTo>
                  <a:cubicBezTo>
                    <a:pt x="14" y="35356"/>
                    <a:pt x="211" y="36288"/>
                    <a:pt x="1274" y="36301"/>
                  </a:cubicBezTo>
                  <a:cubicBezTo>
                    <a:pt x="2732" y="36325"/>
                    <a:pt x="6735" y="36329"/>
                    <a:pt x="9852" y="36329"/>
                  </a:cubicBezTo>
                  <a:cubicBezTo>
                    <a:pt x="11984" y="36329"/>
                    <a:pt x="13701" y="36327"/>
                    <a:pt x="13904" y="36327"/>
                  </a:cubicBezTo>
                  <a:cubicBezTo>
                    <a:pt x="13720" y="36327"/>
                    <a:pt x="12145" y="36275"/>
                    <a:pt x="11948" y="35186"/>
                  </a:cubicBezTo>
                  <a:cubicBezTo>
                    <a:pt x="11935" y="35107"/>
                    <a:pt x="11922" y="35014"/>
                    <a:pt x="11922" y="34923"/>
                  </a:cubicBezTo>
                  <a:cubicBezTo>
                    <a:pt x="11922" y="34752"/>
                    <a:pt x="12001" y="33859"/>
                    <a:pt x="12119" y="32467"/>
                  </a:cubicBezTo>
                  <a:cubicBezTo>
                    <a:pt x="12158" y="32126"/>
                    <a:pt x="12185" y="31732"/>
                    <a:pt x="12224" y="31312"/>
                  </a:cubicBezTo>
                  <a:cubicBezTo>
                    <a:pt x="12302" y="30524"/>
                    <a:pt x="12381" y="29631"/>
                    <a:pt x="12474" y="28660"/>
                  </a:cubicBezTo>
                  <a:cubicBezTo>
                    <a:pt x="12500" y="28345"/>
                    <a:pt x="12539" y="28030"/>
                    <a:pt x="12565" y="27702"/>
                  </a:cubicBezTo>
                  <a:cubicBezTo>
                    <a:pt x="12670" y="26678"/>
                    <a:pt x="12775" y="25575"/>
                    <a:pt x="12880" y="24432"/>
                  </a:cubicBezTo>
                  <a:cubicBezTo>
                    <a:pt x="13865" y="14139"/>
                    <a:pt x="15257" y="1"/>
                    <a:pt x="152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721;p50"/>
            <p:cNvSpPr/>
            <p:nvPr/>
          </p:nvSpPr>
          <p:spPr>
            <a:xfrm>
              <a:off x="5168363" y="2292907"/>
              <a:ext cx="2478014" cy="1555525"/>
            </a:xfrm>
            <a:custGeom>
              <a:avLst/>
              <a:gdLst/>
              <a:ahLst/>
              <a:cxnLst/>
              <a:rect l="l" t="t" r="r" b="b"/>
              <a:pathLst>
                <a:path w="71279" h="44744" extrusionOk="0">
                  <a:moveTo>
                    <a:pt x="0" y="1"/>
                  </a:moveTo>
                  <a:lnTo>
                    <a:pt x="6959" y="27927"/>
                  </a:lnTo>
                  <a:lnTo>
                    <a:pt x="7904" y="31746"/>
                  </a:lnTo>
                  <a:lnTo>
                    <a:pt x="11147" y="44744"/>
                  </a:lnTo>
                  <a:lnTo>
                    <a:pt x="71278" y="44744"/>
                  </a:lnTo>
                  <a:lnTo>
                    <a:pt x="593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722;p50"/>
            <p:cNvSpPr/>
            <p:nvPr/>
          </p:nvSpPr>
          <p:spPr>
            <a:xfrm>
              <a:off x="5135058" y="2292907"/>
              <a:ext cx="420865" cy="1589317"/>
            </a:xfrm>
            <a:custGeom>
              <a:avLst/>
              <a:gdLst/>
              <a:ahLst/>
              <a:cxnLst/>
              <a:rect l="l" t="t" r="r" b="b"/>
              <a:pathLst>
                <a:path w="12106" h="45716" extrusionOk="0">
                  <a:moveTo>
                    <a:pt x="958" y="1"/>
                  </a:moveTo>
                  <a:lnTo>
                    <a:pt x="0" y="329"/>
                  </a:lnTo>
                  <a:lnTo>
                    <a:pt x="10819" y="45715"/>
                  </a:lnTo>
                  <a:lnTo>
                    <a:pt x="12105" y="44744"/>
                  </a:lnTo>
                  <a:lnTo>
                    <a:pt x="9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723;p50"/>
            <p:cNvSpPr/>
            <p:nvPr/>
          </p:nvSpPr>
          <p:spPr>
            <a:xfrm>
              <a:off x="5511146" y="3848397"/>
              <a:ext cx="2135232" cy="33826"/>
            </a:xfrm>
            <a:custGeom>
              <a:avLst/>
              <a:gdLst/>
              <a:ahLst/>
              <a:cxnLst/>
              <a:rect l="l" t="t" r="r" b="b"/>
              <a:pathLst>
                <a:path w="61419" h="973" extrusionOk="0">
                  <a:moveTo>
                    <a:pt x="1287" y="1"/>
                  </a:moveTo>
                  <a:lnTo>
                    <a:pt x="1" y="972"/>
                  </a:lnTo>
                  <a:lnTo>
                    <a:pt x="59764" y="972"/>
                  </a:lnTo>
                  <a:lnTo>
                    <a:pt x="61418" y="1"/>
                  </a:lnTo>
                  <a:close/>
                </a:path>
              </a:pathLst>
            </a:custGeom>
            <a:solidFill>
              <a:srgbClr val="99B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724;p50"/>
            <p:cNvSpPr/>
            <p:nvPr/>
          </p:nvSpPr>
          <p:spPr>
            <a:xfrm>
              <a:off x="6240967" y="4165176"/>
              <a:ext cx="449651" cy="21033"/>
            </a:xfrm>
            <a:custGeom>
              <a:avLst/>
              <a:gdLst/>
              <a:ahLst/>
              <a:cxnLst/>
              <a:rect l="l" t="t" r="r" b="b"/>
              <a:pathLst>
                <a:path w="12934" h="605" extrusionOk="0">
                  <a:moveTo>
                    <a:pt x="1" y="0"/>
                  </a:moveTo>
                  <a:lnTo>
                    <a:pt x="1" y="604"/>
                  </a:lnTo>
                  <a:lnTo>
                    <a:pt x="12933" y="604"/>
                  </a:lnTo>
                  <a:lnTo>
                    <a:pt x="129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725;p50"/>
            <p:cNvSpPr/>
            <p:nvPr/>
          </p:nvSpPr>
          <p:spPr>
            <a:xfrm>
              <a:off x="5168363" y="2292907"/>
              <a:ext cx="2398124" cy="1250184"/>
            </a:xfrm>
            <a:custGeom>
              <a:avLst/>
              <a:gdLst/>
              <a:ahLst/>
              <a:cxnLst/>
              <a:rect l="l" t="t" r="r" b="b"/>
              <a:pathLst>
                <a:path w="68981" h="35961" extrusionOk="0">
                  <a:moveTo>
                    <a:pt x="0" y="1"/>
                  </a:moveTo>
                  <a:lnTo>
                    <a:pt x="8954" y="35961"/>
                  </a:lnTo>
                  <a:lnTo>
                    <a:pt x="68980" y="35961"/>
                  </a:lnTo>
                  <a:lnTo>
                    <a:pt x="593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726;p50"/>
            <p:cNvSpPr/>
            <p:nvPr/>
          </p:nvSpPr>
          <p:spPr>
            <a:xfrm>
              <a:off x="5253711" y="2360038"/>
              <a:ext cx="2215087" cy="1129202"/>
            </a:xfrm>
            <a:custGeom>
              <a:avLst/>
              <a:gdLst/>
              <a:ahLst/>
              <a:cxnLst/>
              <a:rect l="l" t="t" r="r" b="b"/>
              <a:pathLst>
                <a:path w="63716" h="32481" extrusionOk="0">
                  <a:moveTo>
                    <a:pt x="1" y="0"/>
                  </a:moveTo>
                  <a:lnTo>
                    <a:pt x="972" y="3847"/>
                  </a:lnTo>
                  <a:lnTo>
                    <a:pt x="1379" y="5488"/>
                  </a:lnTo>
                  <a:lnTo>
                    <a:pt x="1865" y="7405"/>
                  </a:lnTo>
                  <a:lnTo>
                    <a:pt x="2942" y="11711"/>
                  </a:lnTo>
                  <a:lnTo>
                    <a:pt x="3047" y="12131"/>
                  </a:lnTo>
                  <a:lnTo>
                    <a:pt x="5095" y="20258"/>
                  </a:lnTo>
                  <a:lnTo>
                    <a:pt x="5410" y="21506"/>
                  </a:lnTo>
                  <a:lnTo>
                    <a:pt x="6172" y="24564"/>
                  </a:lnTo>
                  <a:lnTo>
                    <a:pt x="8154" y="32481"/>
                  </a:lnTo>
                  <a:lnTo>
                    <a:pt x="63716" y="32481"/>
                  </a:lnTo>
                  <a:lnTo>
                    <a:pt x="63152" y="30393"/>
                  </a:lnTo>
                  <a:lnTo>
                    <a:pt x="60736" y="21650"/>
                  </a:lnTo>
                  <a:lnTo>
                    <a:pt x="60605" y="21151"/>
                  </a:lnTo>
                  <a:lnTo>
                    <a:pt x="60302" y="20074"/>
                  </a:lnTo>
                  <a:lnTo>
                    <a:pt x="56810" y="7405"/>
                  </a:lnTo>
                  <a:lnTo>
                    <a:pt x="56285" y="5488"/>
                  </a:lnTo>
                  <a:lnTo>
                    <a:pt x="55826" y="3847"/>
                  </a:lnTo>
                  <a:lnTo>
                    <a:pt x="547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727;p50"/>
            <p:cNvSpPr/>
            <p:nvPr/>
          </p:nvSpPr>
          <p:spPr>
            <a:xfrm>
              <a:off x="5253711" y="2360038"/>
              <a:ext cx="1940791" cy="133741"/>
            </a:xfrm>
            <a:custGeom>
              <a:avLst/>
              <a:gdLst/>
              <a:ahLst/>
              <a:cxnLst/>
              <a:rect l="l" t="t" r="r" b="b"/>
              <a:pathLst>
                <a:path w="55826" h="3847" extrusionOk="0">
                  <a:moveTo>
                    <a:pt x="1" y="0"/>
                  </a:moveTo>
                  <a:lnTo>
                    <a:pt x="972" y="3847"/>
                  </a:lnTo>
                  <a:lnTo>
                    <a:pt x="55826" y="3847"/>
                  </a:lnTo>
                  <a:lnTo>
                    <a:pt x="54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728;p50"/>
            <p:cNvSpPr/>
            <p:nvPr/>
          </p:nvSpPr>
          <p:spPr>
            <a:xfrm>
              <a:off x="5330402" y="2403842"/>
              <a:ext cx="37894" cy="33340"/>
            </a:xfrm>
            <a:custGeom>
              <a:avLst/>
              <a:gdLst/>
              <a:ahLst/>
              <a:cxnLst/>
              <a:rect l="l" t="t" r="r" b="b"/>
              <a:pathLst>
                <a:path w="1090" h="959" extrusionOk="0">
                  <a:moveTo>
                    <a:pt x="421" y="1"/>
                  </a:moveTo>
                  <a:cubicBezTo>
                    <a:pt x="158" y="1"/>
                    <a:pt x="1" y="211"/>
                    <a:pt x="66" y="473"/>
                  </a:cubicBezTo>
                  <a:cubicBezTo>
                    <a:pt x="132" y="748"/>
                    <a:pt x="407" y="958"/>
                    <a:pt x="670" y="958"/>
                  </a:cubicBezTo>
                  <a:cubicBezTo>
                    <a:pt x="932" y="958"/>
                    <a:pt x="1090" y="748"/>
                    <a:pt x="1025" y="473"/>
                  </a:cubicBezTo>
                  <a:cubicBezTo>
                    <a:pt x="958" y="211"/>
                    <a:pt x="696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729;p50"/>
            <p:cNvSpPr/>
            <p:nvPr/>
          </p:nvSpPr>
          <p:spPr>
            <a:xfrm>
              <a:off x="5386096" y="2403842"/>
              <a:ext cx="37894" cy="33340"/>
            </a:xfrm>
            <a:custGeom>
              <a:avLst/>
              <a:gdLst/>
              <a:ahLst/>
              <a:cxnLst/>
              <a:rect l="l" t="t" r="r" b="b"/>
              <a:pathLst>
                <a:path w="1090" h="959" extrusionOk="0">
                  <a:moveTo>
                    <a:pt x="420" y="1"/>
                  </a:moveTo>
                  <a:cubicBezTo>
                    <a:pt x="158" y="1"/>
                    <a:pt x="0" y="211"/>
                    <a:pt x="65" y="473"/>
                  </a:cubicBezTo>
                  <a:cubicBezTo>
                    <a:pt x="132" y="748"/>
                    <a:pt x="394" y="958"/>
                    <a:pt x="657" y="958"/>
                  </a:cubicBezTo>
                  <a:cubicBezTo>
                    <a:pt x="932" y="958"/>
                    <a:pt x="1090" y="748"/>
                    <a:pt x="1024" y="473"/>
                  </a:cubicBezTo>
                  <a:cubicBezTo>
                    <a:pt x="958" y="211"/>
                    <a:pt x="683" y="1"/>
                    <a:pt x="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730;p50"/>
            <p:cNvSpPr/>
            <p:nvPr/>
          </p:nvSpPr>
          <p:spPr>
            <a:xfrm>
              <a:off x="5445857" y="2403842"/>
              <a:ext cx="37929" cy="33340"/>
            </a:xfrm>
            <a:custGeom>
              <a:avLst/>
              <a:gdLst/>
              <a:ahLst/>
              <a:cxnLst/>
              <a:rect l="l" t="t" r="r" b="b"/>
              <a:pathLst>
                <a:path w="1091" h="959" extrusionOk="0">
                  <a:moveTo>
                    <a:pt x="421" y="1"/>
                  </a:moveTo>
                  <a:cubicBezTo>
                    <a:pt x="158" y="1"/>
                    <a:pt x="1" y="211"/>
                    <a:pt x="67" y="473"/>
                  </a:cubicBezTo>
                  <a:cubicBezTo>
                    <a:pt x="132" y="748"/>
                    <a:pt x="395" y="958"/>
                    <a:pt x="657" y="958"/>
                  </a:cubicBezTo>
                  <a:cubicBezTo>
                    <a:pt x="933" y="958"/>
                    <a:pt x="1091" y="748"/>
                    <a:pt x="1025" y="473"/>
                  </a:cubicBezTo>
                  <a:cubicBezTo>
                    <a:pt x="960" y="211"/>
                    <a:pt x="683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731;p50"/>
            <p:cNvSpPr/>
            <p:nvPr/>
          </p:nvSpPr>
          <p:spPr>
            <a:xfrm>
              <a:off x="6660442" y="831560"/>
              <a:ext cx="414920" cy="756591"/>
            </a:xfrm>
            <a:custGeom>
              <a:avLst/>
              <a:gdLst/>
              <a:ahLst/>
              <a:cxnLst/>
              <a:rect l="l" t="t" r="r" b="b"/>
              <a:pathLst>
                <a:path w="11935" h="21763" extrusionOk="0">
                  <a:moveTo>
                    <a:pt x="10225" y="1"/>
                  </a:moveTo>
                  <a:cubicBezTo>
                    <a:pt x="10127" y="1"/>
                    <a:pt x="10027" y="43"/>
                    <a:pt x="9952" y="141"/>
                  </a:cubicBezTo>
                  <a:lnTo>
                    <a:pt x="276" y="13099"/>
                  </a:lnTo>
                  <a:cubicBezTo>
                    <a:pt x="0" y="13463"/>
                    <a:pt x="274" y="13957"/>
                    <a:pt x="698" y="13957"/>
                  </a:cubicBezTo>
                  <a:cubicBezTo>
                    <a:pt x="719" y="13957"/>
                    <a:pt x="741" y="13956"/>
                    <a:pt x="762" y="13953"/>
                  </a:cubicBezTo>
                  <a:lnTo>
                    <a:pt x="5567" y="13362"/>
                  </a:lnTo>
                  <a:lnTo>
                    <a:pt x="2705" y="21213"/>
                  </a:lnTo>
                  <a:cubicBezTo>
                    <a:pt x="2602" y="21511"/>
                    <a:pt x="2849" y="21762"/>
                    <a:pt x="3110" y="21762"/>
                  </a:cubicBezTo>
                  <a:cubicBezTo>
                    <a:pt x="3217" y="21762"/>
                    <a:pt x="3326" y="21720"/>
                    <a:pt x="3414" y="21620"/>
                  </a:cubicBezTo>
                  <a:cubicBezTo>
                    <a:pt x="5659" y="18981"/>
                    <a:pt x="9125" y="13677"/>
                    <a:pt x="11449" y="10972"/>
                  </a:cubicBezTo>
                  <a:cubicBezTo>
                    <a:pt x="11934" y="10408"/>
                    <a:pt x="11528" y="9554"/>
                    <a:pt x="10793" y="9554"/>
                  </a:cubicBezTo>
                  <a:lnTo>
                    <a:pt x="6551" y="9554"/>
                  </a:lnTo>
                  <a:lnTo>
                    <a:pt x="10556" y="495"/>
                  </a:lnTo>
                  <a:cubicBezTo>
                    <a:pt x="10676" y="229"/>
                    <a:pt x="10454" y="1"/>
                    <a:pt x="102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732;p50"/>
            <p:cNvSpPr/>
            <p:nvPr/>
          </p:nvSpPr>
          <p:spPr>
            <a:xfrm>
              <a:off x="5900062" y="1552412"/>
              <a:ext cx="234733" cy="597854"/>
            </a:xfrm>
            <a:custGeom>
              <a:avLst/>
              <a:gdLst/>
              <a:ahLst/>
              <a:cxnLst/>
              <a:rect l="l" t="t" r="r" b="b"/>
              <a:pathLst>
                <a:path w="6752" h="17197" extrusionOk="0">
                  <a:moveTo>
                    <a:pt x="1885" y="1"/>
                  </a:moveTo>
                  <a:cubicBezTo>
                    <a:pt x="1760" y="1"/>
                    <a:pt x="1634" y="79"/>
                    <a:pt x="1614" y="242"/>
                  </a:cubicBezTo>
                  <a:lnTo>
                    <a:pt x="38" y="12452"/>
                  </a:lnTo>
                  <a:cubicBezTo>
                    <a:pt x="0" y="12721"/>
                    <a:pt x="208" y="12919"/>
                    <a:pt x="435" y="12919"/>
                  </a:cubicBezTo>
                  <a:cubicBezTo>
                    <a:pt x="519" y="12919"/>
                    <a:pt x="605" y="12893"/>
                    <a:pt x="682" y="12833"/>
                  </a:cubicBezTo>
                  <a:lnTo>
                    <a:pt x="3650" y="10654"/>
                  </a:lnTo>
                  <a:lnTo>
                    <a:pt x="4686" y="16929"/>
                  </a:lnTo>
                  <a:cubicBezTo>
                    <a:pt x="4720" y="17108"/>
                    <a:pt x="4860" y="17196"/>
                    <a:pt x="4999" y="17196"/>
                  </a:cubicBezTo>
                  <a:cubicBezTo>
                    <a:pt x="5135" y="17196"/>
                    <a:pt x="5271" y="17111"/>
                    <a:pt x="5304" y="16942"/>
                  </a:cubicBezTo>
                  <a:cubicBezTo>
                    <a:pt x="5815" y="14356"/>
                    <a:pt x="6130" y="9537"/>
                    <a:pt x="6669" y="6859"/>
                  </a:cubicBezTo>
                  <a:cubicBezTo>
                    <a:pt x="6751" y="6427"/>
                    <a:pt x="6407" y="6076"/>
                    <a:pt x="6021" y="6076"/>
                  </a:cubicBezTo>
                  <a:cubicBezTo>
                    <a:pt x="5914" y="6076"/>
                    <a:pt x="5803" y="6103"/>
                    <a:pt x="5698" y="6163"/>
                  </a:cubicBezTo>
                  <a:lnTo>
                    <a:pt x="2888" y="7751"/>
                  </a:lnTo>
                  <a:lnTo>
                    <a:pt x="2153" y="242"/>
                  </a:lnTo>
                  <a:cubicBezTo>
                    <a:pt x="2140" y="83"/>
                    <a:pt x="2012" y="1"/>
                    <a:pt x="1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733;p50"/>
            <p:cNvSpPr/>
            <p:nvPr/>
          </p:nvSpPr>
          <p:spPr>
            <a:xfrm>
              <a:off x="5657367" y="1730096"/>
              <a:ext cx="2092610" cy="1927719"/>
            </a:xfrm>
            <a:custGeom>
              <a:avLst/>
              <a:gdLst/>
              <a:ahLst/>
              <a:cxnLst/>
              <a:rect l="l" t="t" r="r" b="b"/>
              <a:pathLst>
                <a:path w="60193" h="55450" extrusionOk="0">
                  <a:moveTo>
                    <a:pt x="26308" y="1"/>
                  </a:moveTo>
                  <a:cubicBezTo>
                    <a:pt x="24515" y="1"/>
                    <a:pt x="22734" y="980"/>
                    <a:pt x="21895" y="2864"/>
                  </a:cubicBezTo>
                  <a:lnTo>
                    <a:pt x="1440" y="48644"/>
                  </a:lnTo>
                  <a:cubicBezTo>
                    <a:pt x="1" y="51876"/>
                    <a:pt x="2399" y="55449"/>
                    <a:pt x="5843" y="55449"/>
                  </a:cubicBezTo>
                  <a:cubicBezTo>
                    <a:pt x="5980" y="55449"/>
                    <a:pt x="6118" y="55444"/>
                    <a:pt x="6258" y="55432"/>
                  </a:cubicBezTo>
                  <a:lnTo>
                    <a:pt x="54534" y="51362"/>
                  </a:lnTo>
                  <a:cubicBezTo>
                    <a:pt x="58210" y="51047"/>
                    <a:pt x="60192" y="46924"/>
                    <a:pt x="58158" y="43866"/>
                  </a:cubicBezTo>
                  <a:lnTo>
                    <a:pt x="30324" y="2155"/>
                  </a:lnTo>
                  <a:cubicBezTo>
                    <a:pt x="29354" y="704"/>
                    <a:pt x="27827" y="1"/>
                    <a:pt x="26308" y="1"/>
                  </a:cubicBez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734;p50"/>
            <p:cNvSpPr/>
            <p:nvPr/>
          </p:nvSpPr>
          <p:spPr>
            <a:xfrm>
              <a:off x="5615232" y="1666268"/>
              <a:ext cx="2168988" cy="2055203"/>
            </a:xfrm>
            <a:custGeom>
              <a:avLst/>
              <a:gdLst/>
              <a:ahLst/>
              <a:cxnLst/>
              <a:rect l="l" t="t" r="r" b="b"/>
              <a:pathLst>
                <a:path w="62390" h="59117" extrusionOk="0">
                  <a:moveTo>
                    <a:pt x="27529" y="3665"/>
                  </a:moveTo>
                  <a:cubicBezTo>
                    <a:pt x="28531" y="3665"/>
                    <a:pt x="29444" y="4155"/>
                    <a:pt x="30013" y="5002"/>
                  </a:cubicBezTo>
                  <a:lnTo>
                    <a:pt x="57833" y="46713"/>
                  </a:lnTo>
                  <a:cubicBezTo>
                    <a:pt x="58437" y="47605"/>
                    <a:pt x="58516" y="48720"/>
                    <a:pt x="58043" y="49679"/>
                  </a:cubicBezTo>
                  <a:cubicBezTo>
                    <a:pt x="57584" y="50651"/>
                    <a:pt x="56665" y="51281"/>
                    <a:pt x="55601" y="51373"/>
                  </a:cubicBezTo>
                  <a:lnTo>
                    <a:pt x="7312" y="55443"/>
                  </a:lnTo>
                  <a:cubicBezTo>
                    <a:pt x="7234" y="55448"/>
                    <a:pt x="7156" y="55451"/>
                    <a:pt x="7078" y="55451"/>
                  </a:cubicBezTo>
                  <a:cubicBezTo>
                    <a:pt x="6102" y="55451"/>
                    <a:pt x="5193" y="54997"/>
                    <a:pt x="4622" y="54182"/>
                  </a:cubicBezTo>
                  <a:cubicBezTo>
                    <a:pt x="3991" y="53316"/>
                    <a:pt x="3886" y="52200"/>
                    <a:pt x="4319" y="51229"/>
                  </a:cubicBezTo>
                  <a:lnTo>
                    <a:pt x="24774" y="5448"/>
                  </a:lnTo>
                  <a:cubicBezTo>
                    <a:pt x="25234" y="4438"/>
                    <a:pt x="26166" y="3781"/>
                    <a:pt x="27269" y="3676"/>
                  </a:cubicBezTo>
                  <a:cubicBezTo>
                    <a:pt x="27356" y="3669"/>
                    <a:pt x="27442" y="3665"/>
                    <a:pt x="27529" y="3665"/>
                  </a:cubicBezTo>
                  <a:close/>
                  <a:moveTo>
                    <a:pt x="27546" y="1"/>
                  </a:moveTo>
                  <a:cubicBezTo>
                    <a:pt x="27350" y="1"/>
                    <a:pt x="27152" y="9"/>
                    <a:pt x="26954" y="26"/>
                  </a:cubicBezTo>
                  <a:cubicBezTo>
                    <a:pt x="24499" y="236"/>
                    <a:pt x="22437" y="1707"/>
                    <a:pt x="21427" y="3951"/>
                  </a:cubicBezTo>
                  <a:lnTo>
                    <a:pt x="984" y="49732"/>
                  </a:lnTo>
                  <a:cubicBezTo>
                    <a:pt x="0" y="51898"/>
                    <a:pt x="249" y="54366"/>
                    <a:pt x="1628" y="56309"/>
                  </a:cubicBezTo>
                  <a:cubicBezTo>
                    <a:pt x="2895" y="58095"/>
                    <a:pt x="4894" y="59116"/>
                    <a:pt x="7055" y="59116"/>
                  </a:cubicBezTo>
                  <a:cubicBezTo>
                    <a:pt x="7244" y="59116"/>
                    <a:pt x="7436" y="59108"/>
                    <a:pt x="7628" y="59092"/>
                  </a:cubicBezTo>
                  <a:lnTo>
                    <a:pt x="55904" y="55022"/>
                  </a:lnTo>
                  <a:cubicBezTo>
                    <a:pt x="58279" y="54826"/>
                    <a:pt x="60315" y="53421"/>
                    <a:pt x="61352" y="51281"/>
                  </a:cubicBezTo>
                  <a:cubicBezTo>
                    <a:pt x="62389" y="49128"/>
                    <a:pt x="62206" y="46661"/>
                    <a:pt x="60893" y="44678"/>
                  </a:cubicBezTo>
                  <a:lnTo>
                    <a:pt x="33059" y="2967"/>
                  </a:lnTo>
                  <a:cubicBezTo>
                    <a:pt x="31804" y="1085"/>
                    <a:pt x="29773" y="1"/>
                    <a:pt x="275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735;p50"/>
            <p:cNvSpPr/>
            <p:nvPr/>
          </p:nvSpPr>
          <p:spPr>
            <a:xfrm>
              <a:off x="6437703" y="2139558"/>
              <a:ext cx="413564" cy="1269305"/>
            </a:xfrm>
            <a:custGeom>
              <a:avLst/>
              <a:gdLst/>
              <a:ahLst/>
              <a:cxnLst/>
              <a:rect l="l" t="t" r="r" b="b"/>
              <a:pathLst>
                <a:path w="11896" h="36511" extrusionOk="0">
                  <a:moveTo>
                    <a:pt x="8928" y="0"/>
                  </a:moveTo>
                  <a:lnTo>
                    <a:pt x="1" y="749"/>
                  </a:lnTo>
                  <a:lnTo>
                    <a:pt x="2980" y="24434"/>
                  </a:lnTo>
                  <a:lnTo>
                    <a:pt x="9939" y="23843"/>
                  </a:lnTo>
                  <a:lnTo>
                    <a:pt x="8928" y="0"/>
                  </a:lnTo>
                  <a:close/>
                  <a:moveTo>
                    <a:pt x="7359" y="27833"/>
                  </a:moveTo>
                  <a:cubicBezTo>
                    <a:pt x="7170" y="27833"/>
                    <a:pt x="6975" y="27842"/>
                    <a:pt x="6775" y="27860"/>
                  </a:cubicBezTo>
                  <a:cubicBezTo>
                    <a:pt x="6066" y="27913"/>
                    <a:pt x="5436" y="28084"/>
                    <a:pt x="4885" y="28347"/>
                  </a:cubicBezTo>
                  <a:cubicBezTo>
                    <a:pt x="4333" y="28609"/>
                    <a:pt x="3861" y="28951"/>
                    <a:pt x="3493" y="29371"/>
                  </a:cubicBezTo>
                  <a:cubicBezTo>
                    <a:pt x="3112" y="29791"/>
                    <a:pt x="2837" y="30276"/>
                    <a:pt x="2665" y="30827"/>
                  </a:cubicBezTo>
                  <a:cubicBezTo>
                    <a:pt x="2482" y="31379"/>
                    <a:pt x="2429" y="31957"/>
                    <a:pt x="2482" y="32574"/>
                  </a:cubicBezTo>
                  <a:cubicBezTo>
                    <a:pt x="2534" y="33204"/>
                    <a:pt x="2692" y="33767"/>
                    <a:pt x="2954" y="34266"/>
                  </a:cubicBezTo>
                  <a:cubicBezTo>
                    <a:pt x="3217" y="34765"/>
                    <a:pt x="3572" y="35185"/>
                    <a:pt x="4004" y="35540"/>
                  </a:cubicBezTo>
                  <a:cubicBezTo>
                    <a:pt x="4451" y="35894"/>
                    <a:pt x="4963" y="36157"/>
                    <a:pt x="5554" y="36328"/>
                  </a:cubicBezTo>
                  <a:cubicBezTo>
                    <a:pt x="5991" y="36445"/>
                    <a:pt x="6457" y="36511"/>
                    <a:pt x="6963" y="36511"/>
                  </a:cubicBezTo>
                  <a:cubicBezTo>
                    <a:pt x="7140" y="36511"/>
                    <a:pt x="7323" y="36502"/>
                    <a:pt x="7510" y="36486"/>
                  </a:cubicBezTo>
                  <a:cubicBezTo>
                    <a:pt x="8219" y="36419"/>
                    <a:pt x="8862" y="36262"/>
                    <a:pt x="9414" y="35999"/>
                  </a:cubicBezTo>
                  <a:cubicBezTo>
                    <a:pt x="9979" y="35724"/>
                    <a:pt x="10451" y="35383"/>
                    <a:pt x="10819" y="34963"/>
                  </a:cubicBezTo>
                  <a:cubicBezTo>
                    <a:pt x="11199" y="34542"/>
                    <a:pt x="11475" y="34070"/>
                    <a:pt x="11646" y="33531"/>
                  </a:cubicBezTo>
                  <a:cubicBezTo>
                    <a:pt x="11829" y="32994"/>
                    <a:pt x="11896" y="32417"/>
                    <a:pt x="11843" y="31786"/>
                  </a:cubicBezTo>
                  <a:cubicBezTo>
                    <a:pt x="11791" y="31169"/>
                    <a:pt x="11619" y="30605"/>
                    <a:pt x="11357" y="30092"/>
                  </a:cubicBezTo>
                  <a:cubicBezTo>
                    <a:pt x="11094" y="29581"/>
                    <a:pt x="10740" y="29147"/>
                    <a:pt x="10306" y="28806"/>
                  </a:cubicBezTo>
                  <a:cubicBezTo>
                    <a:pt x="9860" y="28452"/>
                    <a:pt x="9349" y="28189"/>
                    <a:pt x="8745" y="28018"/>
                  </a:cubicBezTo>
                  <a:cubicBezTo>
                    <a:pt x="8317" y="27895"/>
                    <a:pt x="7855" y="27833"/>
                    <a:pt x="7359" y="278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736;p50"/>
            <p:cNvSpPr/>
            <p:nvPr/>
          </p:nvSpPr>
          <p:spPr>
            <a:xfrm>
              <a:off x="5481456" y="2982505"/>
              <a:ext cx="41614" cy="63133"/>
            </a:xfrm>
            <a:custGeom>
              <a:avLst/>
              <a:gdLst/>
              <a:ahLst/>
              <a:cxnLst/>
              <a:rect l="l" t="t" r="r" b="b"/>
              <a:pathLst>
                <a:path w="1197" h="1816" extrusionOk="0">
                  <a:moveTo>
                    <a:pt x="812" y="1"/>
                  </a:moveTo>
                  <a:cubicBezTo>
                    <a:pt x="696" y="1"/>
                    <a:pt x="345" y="400"/>
                    <a:pt x="251" y="555"/>
                  </a:cubicBezTo>
                  <a:cubicBezTo>
                    <a:pt x="158" y="712"/>
                    <a:pt x="1" y="1054"/>
                    <a:pt x="1" y="1054"/>
                  </a:cubicBezTo>
                  <a:lnTo>
                    <a:pt x="303" y="1815"/>
                  </a:lnTo>
                  <a:cubicBezTo>
                    <a:pt x="1051" y="1605"/>
                    <a:pt x="894" y="1250"/>
                    <a:pt x="1051" y="1054"/>
                  </a:cubicBezTo>
                  <a:cubicBezTo>
                    <a:pt x="1196" y="844"/>
                    <a:pt x="907" y="135"/>
                    <a:pt x="841" y="16"/>
                  </a:cubicBezTo>
                  <a:cubicBezTo>
                    <a:pt x="835" y="6"/>
                    <a:pt x="825" y="1"/>
                    <a:pt x="812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737;p50"/>
            <p:cNvSpPr/>
            <p:nvPr/>
          </p:nvSpPr>
          <p:spPr>
            <a:xfrm>
              <a:off x="5190265" y="2944264"/>
              <a:ext cx="309061" cy="186723"/>
            </a:xfrm>
            <a:custGeom>
              <a:avLst/>
              <a:gdLst/>
              <a:ahLst/>
              <a:cxnLst/>
              <a:rect l="l" t="t" r="r" b="b"/>
              <a:pathLst>
                <a:path w="8890" h="5371" extrusionOk="0">
                  <a:moveTo>
                    <a:pt x="0" y="0"/>
                  </a:moveTo>
                  <a:lnTo>
                    <a:pt x="814" y="4057"/>
                  </a:lnTo>
                  <a:cubicBezTo>
                    <a:pt x="814" y="4057"/>
                    <a:pt x="2038" y="5370"/>
                    <a:pt x="4624" y="5370"/>
                  </a:cubicBezTo>
                  <a:cubicBezTo>
                    <a:pt x="4650" y="5370"/>
                    <a:pt x="4675" y="5370"/>
                    <a:pt x="4701" y="5370"/>
                  </a:cubicBezTo>
                  <a:cubicBezTo>
                    <a:pt x="6381" y="5357"/>
                    <a:pt x="8758" y="3125"/>
                    <a:pt x="8758" y="3125"/>
                  </a:cubicBezTo>
                  <a:cubicBezTo>
                    <a:pt x="8889" y="2560"/>
                    <a:pt x="8403" y="2101"/>
                    <a:pt x="8403" y="2101"/>
                  </a:cubicBezTo>
                  <a:cubicBezTo>
                    <a:pt x="8403" y="2101"/>
                    <a:pt x="6539" y="2691"/>
                    <a:pt x="5371" y="2928"/>
                  </a:cubicBezTo>
                  <a:cubicBezTo>
                    <a:pt x="5306" y="2940"/>
                    <a:pt x="5237" y="2946"/>
                    <a:pt x="5163" y="2946"/>
                  </a:cubicBezTo>
                  <a:cubicBezTo>
                    <a:pt x="3536" y="2946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738;p50"/>
            <p:cNvSpPr/>
            <p:nvPr/>
          </p:nvSpPr>
          <p:spPr>
            <a:xfrm>
              <a:off x="4950178" y="3354108"/>
              <a:ext cx="260668" cy="782804"/>
            </a:xfrm>
            <a:custGeom>
              <a:avLst/>
              <a:gdLst/>
              <a:ahLst/>
              <a:cxnLst/>
              <a:rect l="l" t="t" r="r" b="b"/>
              <a:pathLst>
                <a:path w="7498" h="22517" extrusionOk="0">
                  <a:moveTo>
                    <a:pt x="1208" y="0"/>
                  </a:moveTo>
                  <a:cubicBezTo>
                    <a:pt x="1208" y="1"/>
                    <a:pt x="1984" y="8573"/>
                    <a:pt x="986" y="11855"/>
                  </a:cubicBezTo>
                  <a:cubicBezTo>
                    <a:pt x="854" y="12315"/>
                    <a:pt x="736" y="12853"/>
                    <a:pt x="631" y="13431"/>
                  </a:cubicBezTo>
                  <a:cubicBezTo>
                    <a:pt x="1" y="17002"/>
                    <a:pt x="14" y="22294"/>
                    <a:pt x="14" y="22294"/>
                  </a:cubicBezTo>
                  <a:cubicBezTo>
                    <a:pt x="14" y="22294"/>
                    <a:pt x="683" y="22516"/>
                    <a:pt x="1208" y="22516"/>
                  </a:cubicBezTo>
                  <a:cubicBezTo>
                    <a:pt x="1800" y="22516"/>
                    <a:pt x="2325" y="22359"/>
                    <a:pt x="2325" y="22359"/>
                  </a:cubicBezTo>
                  <a:cubicBezTo>
                    <a:pt x="2325" y="22359"/>
                    <a:pt x="2456" y="21138"/>
                    <a:pt x="3152" y="18460"/>
                  </a:cubicBezTo>
                  <a:cubicBezTo>
                    <a:pt x="3507" y="17042"/>
                    <a:pt x="4032" y="15243"/>
                    <a:pt x="4767" y="12985"/>
                  </a:cubicBezTo>
                  <a:cubicBezTo>
                    <a:pt x="6815" y="6775"/>
                    <a:pt x="7432" y="3125"/>
                    <a:pt x="7484" y="2784"/>
                  </a:cubicBezTo>
                  <a:cubicBezTo>
                    <a:pt x="7498" y="2770"/>
                    <a:pt x="7498" y="2757"/>
                    <a:pt x="7498" y="2757"/>
                  </a:cubicBezTo>
                  <a:lnTo>
                    <a:pt x="7484" y="2757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739;p50"/>
            <p:cNvSpPr/>
            <p:nvPr/>
          </p:nvSpPr>
          <p:spPr>
            <a:xfrm>
              <a:off x="5125915" y="4104824"/>
              <a:ext cx="154322" cy="84097"/>
            </a:xfrm>
            <a:custGeom>
              <a:avLst/>
              <a:gdLst/>
              <a:ahLst/>
              <a:cxnLst/>
              <a:rect l="l" t="t" r="r" b="b"/>
              <a:pathLst>
                <a:path w="4439" h="2419" extrusionOk="0">
                  <a:moveTo>
                    <a:pt x="1165" y="1"/>
                  </a:moveTo>
                  <a:cubicBezTo>
                    <a:pt x="648" y="1"/>
                    <a:pt x="1" y="581"/>
                    <a:pt x="1" y="581"/>
                  </a:cubicBezTo>
                  <a:cubicBezTo>
                    <a:pt x="1" y="581"/>
                    <a:pt x="106" y="2380"/>
                    <a:pt x="460" y="2406"/>
                  </a:cubicBezTo>
                  <a:cubicBezTo>
                    <a:pt x="512" y="2419"/>
                    <a:pt x="2233" y="2419"/>
                    <a:pt x="2233" y="2419"/>
                  </a:cubicBezTo>
                  <a:lnTo>
                    <a:pt x="4438" y="2406"/>
                  </a:lnTo>
                  <a:cubicBezTo>
                    <a:pt x="4438" y="2406"/>
                    <a:pt x="4425" y="1868"/>
                    <a:pt x="3782" y="1763"/>
                  </a:cubicBezTo>
                  <a:cubicBezTo>
                    <a:pt x="3138" y="1645"/>
                    <a:pt x="2061" y="1198"/>
                    <a:pt x="1668" y="345"/>
                  </a:cubicBezTo>
                  <a:cubicBezTo>
                    <a:pt x="1552" y="92"/>
                    <a:pt x="1369" y="1"/>
                    <a:pt x="1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740;p50"/>
            <p:cNvSpPr/>
            <p:nvPr/>
          </p:nvSpPr>
          <p:spPr>
            <a:xfrm>
              <a:off x="5017309" y="3360922"/>
              <a:ext cx="235046" cy="776407"/>
            </a:xfrm>
            <a:custGeom>
              <a:avLst/>
              <a:gdLst/>
              <a:ahLst/>
              <a:cxnLst/>
              <a:rect l="l" t="t" r="r" b="b"/>
              <a:pathLst>
                <a:path w="6761" h="22333" extrusionOk="0">
                  <a:moveTo>
                    <a:pt x="6682" y="1"/>
                  </a:moveTo>
                  <a:lnTo>
                    <a:pt x="0" y="224"/>
                  </a:lnTo>
                  <a:cubicBezTo>
                    <a:pt x="0" y="224"/>
                    <a:pt x="2284" y="8522"/>
                    <a:pt x="1891" y="11936"/>
                  </a:cubicBezTo>
                  <a:cubicBezTo>
                    <a:pt x="1497" y="15349"/>
                    <a:pt x="2875" y="22163"/>
                    <a:pt x="2875" y="22163"/>
                  </a:cubicBezTo>
                  <a:cubicBezTo>
                    <a:pt x="2875" y="22163"/>
                    <a:pt x="3403" y="22332"/>
                    <a:pt x="3982" y="22332"/>
                  </a:cubicBezTo>
                  <a:cubicBezTo>
                    <a:pt x="4067" y="22332"/>
                    <a:pt x="4154" y="22329"/>
                    <a:pt x="4240" y="22320"/>
                  </a:cubicBezTo>
                  <a:cubicBezTo>
                    <a:pt x="4516" y="22308"/>
                    <a:pt x="5173" y="22084"/>
                    <a:pt x="5173" y="22084"/>
                  </a:cubicBezTo>
                  <a:cubicBezTo>
                    <a:pt x="5173" y="22084"/>
                    <a:pt x="4844" y="19196"/>
                    <a:pt x="5803" y="12382"/>
                  </a:cubicBezTo>
                  <a:cubicBezTo>
                    <a:pt x="6761" y="5555"/>
                    <a:pt x="6682" y="1"/>
                    <a:pt x="66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741;p50"/>
            <p:cNvSpPr/>
            <p:nvPr/>
          </p:nvSpPr>
          <p:spPr>
            <a:xfrm>
              <a:off x="5094870" y="2813721"/>
              <a:ext cx="90876" cy="123694"/>
            </a:xfrm>
            <a:custGeom>
              <a:avLst/>
              <a:gdLst/>
              <a:ahLst/>
              <a:cxnLst/>
              <a:rect l="l" t="t" r="r" b="b"/>
              <a:pathLst>
                <a:path w="2614" h="3558" extrusionOk="0">
                  <a:moveTo>
                    <a:pt x="290" y="1"/>
                  </a:moveTo>
                  <a:cubicBezTo>
                    <a:pt x="290" y="13"/>
                    <a:pt x="342" y="512"/>
                    <a:pt x="342" y="578"/>
                  </a:cubicBezTo>
                  <a:cubicBezTo>
                    <a:pt x="460" y="1877"/>
                    <a:pt x="1" y="2744"/>
                    <a:pt x="1" y="2744"/>
                  </a:cubicBezTo>
                  <a:lnTo>
                    <a:pt x="1221" y="3558"/>
                  </a:lnTo>
                  <a:lnTo>
                    <a:pt x="2338" y="3230"/>
                  </a:lnTo>
                  <a:cubicBezTo>
                    <a:pt x="2548" y="2941"/>
                    <a:pt x="2601" y="2376"/>
                    <a:pt x="2601" y="1891"/>
                  </a:cubicBezTo>
                  <a:cubicBezTo>
                    <a:pt x="2613" y="1418"/>
                    <a:pt x="2561" y="998"/>
                    <a:pt x="2561" y="998"/>
                  </a:cubicBezTo>
                  <a:lnTo>
                    <a:pt x="906" y="276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742;p50"/>
            <p:cNvSpPr/>
            <p:nvPr/>
          </p:nvSpPr>
          <p:spPr>
            <a:xfrm>
              <a:off x="4972080" y="2892951"/>
              <a:ext cx="279858" cy="555649"/>
            </a:xfrm>
            <a:custGeom>
              <a:avLst/>
              <a:gdLst/>
              <a:ahLst/>
              <a:cxnLst/>
              <a:rect l="l" t="t" r="r" b="b"/>
              <a:pathLst>
                <a:path w="8050" h="15983" extrusionOk="0">
                  <a:moveTo>
                    <a:pt x="3515" y="1"/>
                  </a:moveTo>
                  <a:cubicBezTo>
                    <a:pt x="3447" y="1"/>
                    <a:pt x="3391" y="6"/>
                    <a:pt x="3349" y="19"/>
                  </a:cubicBezTo>
                  <a:cubicBezTo>
                    <a:pt x="750" y="794"/>
                    <a:pt x="1" y="12989"/>
                    <a:pt x="356" y="14605"/>
                  </a:cubicBezTo>
                  <a:cubicBezTo>
                    <a:pt x="551" y="15504"/>
                    <a:pt x="2403" y="15983"/>
                    <a:pt x="4277" y="15983"/>
                  </a:cubicBezTo>
                  <a:cubicBezTo>
                    <a:pt x="5795" y="15983"/>
                    <a:pt x="7328" y="15669"/>
                    <a:pt x="8009" y="15011"/>
                  </a:cubicBezTo>
                  <a:cubicBezTo>
                    <a:pt x="8049" y="14972"/>
                    <a:pt x="8049" y="14381"/>
                    <a:pt x="8023" y="13475"/>
                  </a:cubicBezTo>
                  <a:cubicBezTo>
                    <a:pt x="7997" y="12504"/>
                    <a:pt x="7944" y="11192"/>
                    <a:pt x="7892" y="9827"/>
                  </a:cubicBezTo>
                  <a:cubicBezTo>
                    <a:pt x="7761" y="6912"/>
                    <a:pt x="7589" y="3787"/>
                    <a:pt x="7537" y="3498"/>
                  </a:cubicBezTo>
                  <a:cubicBezTo>
                    <a:pt x="7235" y="1988"/>
                    <a:pt x="6789" y="794"/>
                    <a:pt x="6789" y="794"/>
                  </a:cubicBezTo>
                  <a:cubicBezTo>
                    <a:pt x="6789" y="794"/>
                    <a:pt x="4321" y="1"/>
                    <a:pt x="3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743;p50"/>
            <p:cNvSpPr/>
            <p:nvPr/>
          </p:nvSpPr>
          <p:spPr>
            <a:xfrm>
              <a:off x="5106133" y="2823247"/>
              <a:ext cx="79612" cy="56250"/>
            </a:xfrm>
            <a:custGeom>
              <a:avLst/>
              <a:gdLst/>
              <a:ahLst/>
              <a:cxnLst/>
              <a:rect l="l" t="t" r="r" b="b"/>
              <a:pathLst>
                <a:path w="2290" h="1618" extrusionOk="0">
                  <a:moveTo>
                    <a:pt x="518" y="1"/>
                  </a:moveTo>
                  <a:cubicBezTo>
                    <a:pt x="189" y="1"/>
                    <a:pt x="1" y="95"/>
                    <a:pt x="136" y="330"/>
                  </a:cubicBezTo>
                  <a:cubicBezTo>
                    <a:pt x="477" y="894"/>
                    <a:pt x="1659" y="1393"/>
                    <a:pt x="2277" y="1617"/>
                  </a:cubicBezTo>
                  <a:cubicBezTo>
                    <a:pt x="2289" y="1144"/>
                    <a:pt x="2237" y="724"/>
                    <a:pt x="2237" y="724"/>
                  </a:cubicBezTo>
                  <a:lnTo>
                    <a:pt x="582" y="2"/>
                  </a:lnTo>
                  <a:cubicBezTo>
                    <a:pt x="560" y="1"/>
                    <a:pt x="539" y="1"/>
                    <a:pt x="518" y="1"/>
                  </a:cubicBezTo>
                  <a:close/>
                </a:path>
              </a:pathLst>
            </a:custGeom>
            <a:solidFill>
              <a:srgbClr val="FFA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744;p50"/>
            <p:cNvSpPr/>
            <p:nvPr/>
          </p:nvSpPr>
          <p:spPr>
            <a:xfrm>
              <a:off x="5055168" y="2692600"/>
              <a:ext cx="173929" cy="159780"/>
            </a:xfrm>
            <a:custGeom>
              <a:avLst/>
              <a:gdLst/>
              <a:ahLst/>
              <a:cxnLst/>
              <a:rect l="l" t="t" r="r" b="b"/>
              <a:pathLst>
                <a:path w="5003" h="4596" extrusionOk="0">
                  <a:moveTo>
                    <a:pt x="2954" y="0"/>
                  </a:moveTo>
                  <a:cubicBezTo>
                    <a:pt x="2625" y="0"/>
                    <a:pt x="2210" y="77"/>
                    <a:pt x="1681" y="267"/>
                  </a:cubicBezTo>
                  <a:cubicBezTo>
                    <a:pt x="0" y="871"/>
                    <a:pt x="670" y="1883"/>
                    <a:pt x="1169" y="3550"/>
                  </a:cubicBezTo>
                  <a:cubicBezTo>
                    <a:pt x="1413" y="4387"/>
                    <a:pt x="2206" y="4595"/>
                    <a:pt x="2935" y="4595"/>
                  </a:cubicBezTo>
                  <a:cubicBezTo>
                    <a:pt x="3659" y="4595"/>
                    <a:pt x="4320" y="4390"/>
                    <a:pt x="4320" y="4390"/>
                  </a:cubicBezTo>
                  <a:cubicBezTo>
                    <a:pt x="5003" y="4127"/>
                    <a:pt x="4478" y="1239"/>
                    <a:pt x="4189" y="714"/>
                  </a:cubicBezTo>
                  <a:cubicBezTo>
                    <a:pt x="3982" y="363"/>
                    <a:pt x="3670" y="0"/>
                    <a:pt x="2954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745;p50"/>
            <p:cNvSpPr/>
            <p:nvPr/>
          </p:nvSpPr>
          <p:spPr>
            <a:xfrm>
              <a:off x="5025931" y="2660894"/>
              <a:ext cx="194823" cy="182064"/>
            </a:xfrm>
            <a:custGeom>
              <a:avLst/>
              <a:gdLst/>
              <a:ahLst/>
              <a:cxnLst/>
              <a:rect l="l" t="t" r="r" b="b"/>
              <a:pathLst>
                <a:path w="5604" h="5237" extrusionOk="0">
                  <a:moveTo>
                    <a:pt x="3685" y="0"/>
                  </a:moveTo>
                  <a:cubicBezTo>
                    <a:pt x="2463" y="0"/>
                    <a:pt x="856" y="532"/>
                    <a:pt x="342" y="1442"/>
                  </a:cubicBezTo>
                  <a:cubicBezTo>
                    <a:pt x="1" y="2046"/>
                    <a:pt x="1354" y="5223"/>
                    <a:pt x="2588" y="5237"/>
                  </a:cubicBezTo>
                  <a:cubicBezTo>
                    <a:pt x="3178" y="5237"/>
                    <a:pt x="3625" y="4239"/>
                    <a:pt x="3559" y="3648"/>
                  </a:cubicBezTo>
                  <a:cubicBezTo>
                    <a:pt x="3531" y="3322"/>
                    <a:pt x="3649" y="3232"/>
                    <a:pt x="3830" y="3232"/>
                  </a:cubicBezTo>
                  <a:cubicBezTo>
                    <a:pt x="3977" y="3232"/>
                    <a:pt x="4164" y="3292"/>
                    <a:pt x="4347" y="3333"/>
                  </a:cubicBezTo>
                  <a:cubicBezTo>
                    <a:pt x="4355" y="3334"/>
                    <a:pt x="4363" y="3335"/>
                    <a:pt x="4371" y="3335"/>
                  </a:cubicBezTo>
                  <a:cubicBezTo>
                    <a:pt x="4760" y="3335"/>
                    <a:pt x="4925" y="1468"/>
                    <a:pt x="4925" y="1468"/>
                  </a:cubicBezTo>
                  <a:cubicBezTo>
                    <a:pt x="5604" y="450"/>
                    <a:pt x="4808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746;p50"/>
            <p:cNvSpPr/>
            <p:nvPr/>
          </p:nvSpPr>
          <p:spPr>
            <a:xfrm>
              <a:off x="5088508" y="2866529"/>
              <a:ext cx="119592" cy="54025"/>
            </a:xfrm>
            <a:custGeom>
              <a:avLst/>
              <a:gdLst/>
              <a:ahLst/>
              <a:cxnLst/>
              <a:rect l="l" t="t" r="r" b="b"/>
              <a:pathLst>
                <a:path w="3440" h="1554" extrusionOk="0">
                  <a:moveTo>
                    <a:pt x="544" y="1"/>
                  </a:moveTo>
                  <a:cubicBezTo>
                    <a:pt x="531" y="1"/>
                    <a:pt x="520" y="2"/>
                    <a:pt x="512" y="5"/>
                  </a:cubicBezTo>
                  <a:cubicBezTo>
                    <a:pt x="289" y="83"/>
                    <a:pt x="0" y="779"/>
                    <a:pt x="0" y="779"/>
                  </a:cubicBezTo>
                  <a:lnTo>
                    <a:pt x="3440" y="1554"/>
                  </a:lnTo>
                  <a:cubicBezTo>
                    <a:pt x="3440" y="1554"/>
                    <a:pt x="3164" y="1002"/>
                    <a:pt x="2731" y="819"/>
                  </a:cubicBezTo>
                  <a:cubicBezTo>
                    <a:pt x="2693" y="805"/>
                    <a:pt x="888" y="1"/>
                    <a:pt x="544" y="1"/>
                  </a:cubicBezTo>
                  <a:close/>
                </a:path>
              </a:pathLst>
            </a:custGeom>
            <a:solidFill>
              <a:srgbClr val="E84E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747;p50"/>
            <p:cNvSpPr/>
            <p:nvPr/>
          </p:nvSpPr>
          <p:spPr>
            <a:xfrm>
              <a:off x="5187518" y="3187306"/>
              <a:ext cx="428166" cy="401188"/>
            </a:xfrm>
            <a:custGeom>
              <a:avLst/>
              <a:gdLst/>
              <a:ahLst/>
              <a:cxnLst/>
              <a:rect l="l" t="t" r="r" b="b"/>
              <a:pathLst>
                <a:path w="12316" h="11540" extrusionOk="0">
                  <a:moveTo>
                    <a:pt x="11668" y="1"/>
                  </a:moveTo>
                  <a:cubicBezTo>
                    <a:pt x="11539" y="1"/>
                    <a:pt x="11374" y="73"/>
                    <a:pt x="11227" y="204"/>
                  </a:cubicBezTo>
                  <a:lnTo>
                    <a:pt x="303" y="10496"/>
                  </a:lnTo>
                  <a:cubicBezTo>
                    <a:pt x="79" y="10693"/>
                    <a:pt x="1" y="10969"/>
                    <a:pt x="119" y="11087"/>
                  </a:cubicBezTo>
                  <a:lnTo>
                    <a:pt x="487" y="11481"/>
                  </a:lnTo>
                  <a:cubicBezTo>
                    <a:pt x="527" y="11521"/>
                    <a:pt x="583" y="11540"/>
                    <a:pt x="649" y="11540"/>
                  </a:cubicBezTo>
                  <a:cubicBezTo>
                    <a:pt x="778" y="11540"/>
                    <a:pt x="943" y="11467"/>
                    <a:pt x="1091" y="11337"/>
                  </a:cubicBezTo>
                  <a:lnTo>
                    <a:pt x="12027" y="1044"/>
                  </a:lnTo>
                  <a:cubicBezTo>
                    <a:pt x="12237" y="847"/>
                    <a:pt x="12316" y="572"/>
                    <a:pt x="12198" y="453"/>
                  </a:cubicBezTo>
                  <a:lnTo>
                    <a:pt x="11830" y="59"/>
                  </a:lnTo>
                  <a:cubicBezTo>
                    <a:pt x="11790" y="20"/>
                    <a:pt x="11734" y="1"/>
                    <a:pt x="11668" y="1"/>
                  </a:cubicBezTo>
                  <a:close/>
                </a:path>
              </a:pathLst>
            </a:custGeom>
            <a:solidFill>
              <a:srgbClr val="FF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748;p50"/>
            <p:cNvSpPr/>
            <p:nvPr/>
          </p:nvSpPr>
          <p:spPr>
            <a:xfrm>
              <a:off x="5487853" y="2703621"/>
              <a:ext cx="643604" cy="595837"/>
            </a:xfrm>
            <a:custGeom>
              <a:avLst/>
              <a:gdLst/>
              <a:ahLst/>
              <a:cxnLst/>
              <a:rect l="l" t="t" r="r" b="b"/>
              <a:pathLst>
                <a:path w="18513" h="17139" extrusionOk="0">
                  <a:moveTo>
                    <a:pt x="9080" y="677"/>
                  </a:moveTo>
                  <a:cubicBezTo>
                    <a:pt x="9530" y="677"/>
                    <a:pt x="9980" y="715"/>
                    <a:pt x="10425" y="791"/>
                  </a:cubicBezTo>
                  <a:cubicBezTo>
                    <a:pt x="11895" y="1053"/>
                    <a:pt x="13301" y="1723"/>
                    <a:pt x="14469" y="2826"/>
                  </a:cubicBezTo>
                  <a:cubicBezTo>
                    <a:pt x="17646" y="5806"/>
                    <a:pt x="17804" y="10809"/>
                    <a:pt x="14810" y="13972"/>
                  </a:cubicBezTo>
                  <a:cubicBezTo>
                    <a:pt x="13721" y="15141"/>
                    <a:pt x="12342" y="15903"/>
                    <a:pt x="10898" y="16244"/>
                  </a:cubicBezTo>
                  <a:cubicBezTo>
                    <a:pt x="10297" y="16386"/>
                    <a:pt x="9681" y="16458"/>
                    <a:pt x="9066" y="16458"/>
                  </a:cubicBezTo>
                  <a:cubicBezTo>
                    <a:pt x="7125" y="16458"/>
                    <a:pt x="5179" y="15749"/>
                    <a:pt x="3664" y="14314"/>
                  </a:cubicBezTo>
                  <a:cubicBezTo>
                    <a:pt x="487" y="11334"/>
                    <a:pt x="329" y="6331"/>
                    <a:pt x="3323" y="3168"/>
                  </a:cubicBezTo>
                  <a:cubicBezTo>
                    <a:pt x="4870" y="1511"/>
                    <a:pt x="6970" y="677"/>
                    <a:pt x="9080" y="677"/>
                  </a:cubicBezTo>
                  <a:close/>
                  <a:moveTo>
                    <a:pt x="9069" y="1"/>
                  </a:moveTo>
                  <a:cubicBezTo>
                    <a:pt x="6787" y="1"/>
                    <a:pt x="4510" y="906"/>
                    <a:pt x="2824" y="2695"/>
                  </a:cubicBezTo>
                  <a:cubicBezTo>
                    <a:pt x="644" y="5018"/>
                    <a:pt x="1" y="8235"/>
                    <a:pt x="867" y="11071"/>
                  </a:cubicBezTo>
                  <a:cubicBezTo>
                    <a:pt x="1287" y="12449"/>
                    <a:pt x="2062" y="13750"/>
                    <a:pt x="3191" y="14813"/>
                  </a:cubicBezTo>
                  <a:cubicBezTo>
                    <a:pt x="4848" y="16368"/>
                    <a:pt x="6958" y="17138"/>
                    <a:pt x="9064" y="17138"/>
                  </a:cubicBezTo>
                  <a:cubicBezTo>
                    <a:pt x="11346" y="17138"/>
                    <a:pt x="13623" y="16234"/>
                    <a:pt x="15309" y="14445"/>
                  </a:cubicBezTo>
                  <a:cubicBezTo>
                    <a:pt x="18513" y="11045"/>
                    <a:pt x="18395" y="5715"/>
                    <a:pt x="15073" y="2459"/>
                  </a:cubicBezTo>
                  <a:lnTo>
                    <a:pt x="14941" y="2327"/>
                  </a:lnTo>
                  <a:cubicBezTo>
                    <a:pt x="13285" y="771"/>
                    <a:pt x="11174" y="1"/>
                    <a:pt x="9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749;p50"/>
            <p:cNvSpPr/>
            <p:nvPr/>
          </p:nvSpPr>
          <p:spPr>
            <a:xfrm>
              <a:off x="5499291" y="2726983"/>
              <a:ext cx="433624" cy="532704"/>
            </a:xfrm>
            <a:custGeom>
              <a:avLst/>
              <a:gdLst/>
              <a:ahLst/>
              <a:cxnLst/>
              <a:rect l="l" t="t" r="r" b="b"/>
              <a:pathLst>
                <a:path w="12473" h="15323" extrusionOk="0">
                  <a:moveTo>
                    <a:pt x="8744" y="1"/>
                  </a:moveTo>
                  <a:cubicBezTo>
                    <a:pt x="6840" y="1"/>
                    <a:pt x="4937" y="684"/>
                    <a:pt x="3453" y="2035"/>
                  </a:cubicBezTo>
                  <a:cubicBezTo>
                    <a:pt x="3295" y="2180"/>
                    <a:pt x="3138" y="2338"/>
                    <a:pt x="2994" y="2496"/>
                  </a:cubicBezTo>
                  <a:cubicBezTo>
                    <a:pt x="0" y="5659"/>
                    <a:pt x="158" y="10662"/>
                    <a:pt x="3335" y="13642"/>
                  </a:cubicBezTo>
                  <a:cubicBezTo>
                    <a:pt x="3715" y="14023"/>
                    <a:pt x="4135" y="14338"/>
                    <a:pt x="4582" y="14613"/>
                  </a:cubicBezTo>
                  <a:cubicBezTo>
                    <a:pt x="5054" y="14902"/>
                    <a:pt x="5541" y="15138"/>
                    <a:pt x="6052" y="15322"/>
                  </a:cubicBezTo>
                  <a:lnTo>
                    <a:pt x="12473" y="946"/>
                  </a:lnTo>
                  <a:cubicBezTo>
                    <a:pt x="11724" y="539"/>
                    <a:pt x="10910" y="264"/>
                    <a:pt x="10096" y="119"/>
                  </a:cubicBezTo>
                  <a:cubicBezTo>
                    <a:pt x="9637" y="40"/>
                    <a:pt x="9191" y="1"/>
                    <a:pt x="8744" y="1"/>
                  </a:cubicBezTo>
                  <a:close/>
                </a:path>
              </a:pathLst>
            </a:custGeom>
            <a:solidFill>
              <a:srgbClr val="8CB3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750;p50"/>
            <p:cNvSpPr/>
            <p:nvPr/>
          </p:nvSpPr>
          <p:spPr>
            <a:xfrm>
              <a:off x="5843430" y="2850676"/>
              <a:ext cx="242382" cy="422256"/>
            </a:xfrm>
            <a:custGeom>
              <a:avLst/>
              <a:gdLst/>
              <a:ahLst/>
              <a:cxnLst/>
              <a:rect l="l" t="t" r="r" b="b"/>
              <a:pathLst>
                <a:path w="6972" h="12146" extrusionOk="0">
                  <a:moveTo>
                    <a:pt x="5422" y="0"/>
                  </a:moveTo>
                  <a:lnTo>
                    <a:pt x="1" y="12145"/>
                  </a:lnTo>
                  <a:cubicBezTo>
                    <a:pt x="223" y="12119"/>
                    <a:pt x="447" y="12067"/>
                    <a:pt x="670" y="12014"/>
                  </a:cubicBezTo>
                  <a:cubicBezTo>
                    <a:pt x="2114" y="11673"/>
                    <a:pt x="3493" y="10911"/>
                    <a:pt x="4582" y="9742"/>
                  </a:cubicBezTo>
                  <a:cubicBezTo>
                    <a:pt x="6289" y="7944"/>
                    <a:pt x="6972" y="5555"/>
                    <a:pt x="6657" y="3270"/>
                  </a:cubicBezTo>
                  <a:cubicBezTo>
                    <a:pt x="6513" y="2194"/>
                    <a:pt x="6145" y="1143"/>
                    <a:pt x="5554" y="184"/>
                  </a:cubicBezTo>
                  <a:cubicBezTo>
                    <a:pt x="5515" y="119"/>
                    <a:pt x="5475" y="53"/>
                    <a:pt x="5422" y="0"/>
                  </a:cubicBezTo>
                  <a:close/>
                </a:path>
              </a:pathLst>
            </a:custGeom>
            <a:solidFill>
              <a:srgbClr val="C7D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751;p50"/>
            <p:cNvSpPr/>
            <p:nvPr/>
          </p:nvSpPr>
          <p:spPr>
            <a:xfrm>
              <a:off x="5709689" y="2759870"/>
              <a:ext cx="322272" cy="516225"/>
            </a:xfrm>
            <a:custGeom>
              <a:avLst/>
              <a:gdLst/>
              <a:ahLst/>
              <a:cxnLst/>
              <a:rect l="l" t="t" r="r" b="b"/>
              <a:pathLst>
                <a:path w="9270" h="14849" extrusionOk="0">
                  <a:moveTo>
                    <a:pt x="6421" y="0"/>
                  </a:moveTo>
                  <a:lnTo>
                    <a:pt x="0" y="14376"/>
                  </a:lnTo>
                  <a:cubicBezTo>
                    <a:pt x="592" y="14586"/>
                    <a:pt x="1196" y="14731"/>
                    <a:pt x="1812" y="14796"/>
                  </a:cubicBezTo>
                  <a:lnTo>
                    <a:pt x="1826" y="14796"/>
                  </a:lnTo>
                  <a:cubicBezTo>
                    <a:pt x="2101" y="14836"/>
                    <a:pt x="2390" y="14849"/>
                    <a:pt x="2679" y="14849"/>
                  </a:cubicBezTo>
                  <a:cubicBezTo>
                    <a:pt x="3072" y="14849"/>
                    <a:pt x="3466" y="14823"/>
                    <a:pt x="3848" y="14757"/>
                  </a:cubicBezTo>
                  <a:lnTo>
                    <a:pt x="9269" y="2612"/>
                  </a:lnTo>
                  <a:cubicBezTo>
                    <a:pt x="8942" y="2101"/>
                    <a:pt x="8548" y="1628"/>
                    <a:pt x="8088" y="1208"/>
                  </a:cubicBezTo>
                  <a:cubicBezTo>
                    <a:pt x="7865" y="998"/>
                    <a:pt x="7641" y="801"/>
                    <a:pt x="7392" y="617"/>
                  </a:cubicBezTo>
                  <a:cubicBezTo>
                    <a:pt x="7090" y="381"/>
                    <a:pt x="6762" y="184"/>
                    <a:pt x="6421" y="0"/>
                  </a:cubicBezTo>
                  <a:close/>
                </a:path>
              </a:pathLst>
            </a:custGeom>
            <a:solidFill>
              <a:srgbClr val="D5B2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752;p50"/>
            <p:cNvSpPr/>
            <p:nvPr/>
          </p:nvSpPr>
          <p:spPr>
            <a:xfrm>
              <a:off x="5802789" y="2801866"/>
              <a:ext cx="233725" cy="474229"/>
            </a:xfrm>
            <a:custGeom>
              <a:avLst/>
              <a:gdLst/>
              <a:ahLst/>
              <a:cxnLst/>
              <a:rect l="l" t="t" r="r" b="b"/>
              <a:pathLst>
                <a:path w="6723" h="13641" extrusionOk="0">
                  <a:moveTo>
                    <a:pt x="5410" y="0"/>
                  </a:moveTo>
                  <a:cubicBezTo>
                    <a:pt x="5656" y="227"/>
                    <a:pt x="5881" y="466"/>
                    <a:pt x="6088" y="714"/>
                  </a:cubicBezTo>
                  <a:lnTo>
                    <a:pt x="6088" y="714"/>
                  </a:lnTo>
                  <a:cubicBezTo>
                    <a:pt x="5881" y="463"/>
                    <a:pt x="5655" y="224"/>
                    <a:pt x="5410" y="0"/>
                  </a:cubicBezTo>
                  <a:close/>
                  <a:moveTo>
                    <a:pt x="6088" y="714"/>
                  </a:moveTo>
                  <a:cubicBezTo>
                    <a:pt x="6271" y="935"/>
                    <a:pt x="6438" y="1165"/>
                    <a:pt x="6591" y="1404"/>
                  </a:cubicBezTo>
                  <a:cubicBezTo>
                    <a:pt x="6612" y="1425"/>
                    <a:pt x="6631" y="1448"/>
                    <a:pt x="6649" y="1472"/>
                  </a:cubicBezTo>
                  <a:lnTo>
                    <a:pt x="6649" y="1472"/>
                  </a:lnTo>
                  <a:cubicBezTo>
                    <a:pt x="6480" y="1213"/>
                    <a:pt x="6293" y="959"/>
                    <a:pt x="6088" y="714"/>
                  </a:cubicBezTo>
                  <a:close/>
                  <a:moveTo>
                    <a:pt x="6649" y="1472"/>
                  </a:moveTo>
                  <a:cubicBezTo>
                    <a:pt x="6674" y="1511"/>
                    <a:pt x="6698" y="1550"/>
                    <a:pt x="6723" y="1588"/>
                  </a:cubicBezTo>
                  <a:cubicBezTo>
                    <a:pt x="6699" y="1549"/>
                    <a:pt x="6675" y="1509"/>
                    <a:pt x="6649" y="1472"/>
                  </a:cubicBezTo>
                  <a:close/>
                  <a:moveTo>
                    <a:pt x="5713" y="11186"/>
                  </a:moveTo>
                  <a:cubicBezTo>
                    <a:pt x="4630" y="12333"/>
                    <a:pt x="3266" y="13081"/>
                    <a:pt x="1826" y="13418"/>
                  </a:cubicBezTo>
                  <a:cubicBezTo>
                    <a:pt x="1235" y="13562"/>
                    <a:pt x="618" y="13641"/>
                    <a:pt x="1" y="13641"/>
                  </a:cubicBezTo>
                  <a:cubicBezTo>
                    <a:pt x="394" y="13641"/>
                    <a:pt x="788" y="13615"/>
                    <a:pt x="1170" y="13549"/>
                  </a:cubicBezTo>
                  <a:cubicBezTo>
                    <a:pt x="1392" y="13523"/>
                    <a:pt x="1616" y="13471"/>
                    <a:pt x="1839" y="13418"/>
                  </a:cubicBezTo>
                  <a:cubicBezTo>
                    <a:pt x="3266" y="13081"/>
                    <a:pt x="4630" y="12333"/>
                    <a:pt x="5713" y="11186"/>
                  </a:cubicBezTo>
                  <a:close/>
                </a:path>
              </a:pathLst>
            </a:custGeom>
            <a:solidFill>
              <a:srgbClr val="5684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753;p50"/>
            <p:cNvSpPr/>
            <p:nvPr/>
          </p:nvSpPr>
          <p:spPr>
            <a:xfrm>
              <a:off x="5041471" y="3013168"/>
              <a:ext cx="209563" cy="348276"/>
            </a:xfrm>
            <a:custGeom>
              <a:avLst/>
              <a:gdLst/>
              <a:ahLst/>
              <a:cxnLst/>
              <a:rect l="l" t="t" r="r" b="b"/>
              <a:pathLst>
                <a:path w="6028" h="10018" extrusionOk="0">
                  <a:moveTo>
                    <a:pt x="499" y="0"/>
                  </a:moveTo>
                  <a:cubicBezTo>
                    <a:pt x="499" y="1"/>
                    <a:pt x="0" y="5725"/>
                    <a:pt x="6027" y="10017"/>
                  </a:cubicBezTo>
                  <a:cubicBezTo>
                    <a:pt x="6001" y="9046"/>
                    <a:pt x="5948" y="7734"/>
                    <a:pt x="5896" y="6369"/>
                  </a:cubicBezTo>
                  <a:cubicBezTo>
                    <a:pt x="4884" y="3979"/>
                    <a:pt x="2705" y="1235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754;p50"/>
            <p:cNvSpPr/>
            <p:nvPr/>
          </p:nvSpPr>
          <p:spPr>
            <a:xfrm>
              <a:off x="5432646" y="3277000"/>
              <a:ext cx="85383" cy="59831"/>
            </a:xfrm>
            <a:custGeom>
              <a:avLst/>
              <a:gdLst/>
              <a:ahLst/>
              <a:cxnLst/>
              <a:rect l="l" t="t" r="r" b="b"/>
              <a:pathLst>
                <a:path w="2456" h="1721" extrusionOk="0">
                  <a:moveTo>
                    <a:pt x="1484" y="0"/>
                  </a:moveTo>
                  <a:cubicBezTo>
                    <a:pt x="1431" y="53"/>
                    <a:pt x="1142" y="381"/>
                    <a:pt x="722" y="473"/>
                  </a:cubicBezTo>
                  <a:cubicBezTo>
                    <a:pt x="575" y="509"/>
                    <a:pt x="394" y="672"/>
                    <a:pt x="242" y="672"/>
                  </a:cubicBezTo>
                  <a:cubicBezTo>
                    <a:pt x="232" y="672"/>
                    <a:pt x="221" y="671"/>
                    <a:pt x="211" y="669"/>
                  </a:cubicBezTo>
                  <a:lnTo>
                    <a:pt x="118" y="643"/>
                  </a:lnTo>
                  <a:lnTo>
                    <a:pt x="0" y="1364"/>
                  </a:lnTo>
                  <a:lnTo>
                    <a:pt x="381" y="1548"/>
                  </a:lnTo>
                  <a:cubicBezTo>
                    <a:pt x="730" y="1662"/>
                    <a:pt x="1093" y="1720"/>
                    <a:pt x="1338" y="1720"/>
                  </a:cubicBezTo>
                  <a:cubicBezTo>
                    <a:pt x="1433" y="1720"/>
                    <a:pt x="1511" y="1711"/>
                    <a:pt x="1562" y="1693"/>
                  </a:cubicBezTo>
                  <a:cubicBezTo>
                    <a:pt x="2035" y="1496"/>
                    <a:pt x="2245" y="1391"/>
                    <a:pt x="2324" y="1299"/>
                  </a:cubicBezTo>
                  <a:cubicBezTo>
                    <a:pt x="2455" y="1115"/>
                    <a:pt x="2442" y="997"/>
                    <a:pt x="2455" y="879"/>
                  </a:cubicBezTo>
                  <a:cubicBezTo>
                    <a:pt x="2455" y="813"/>
                    <a:pt x="2429" y="655"/>
                    <a:pt x="2364" y="643"/>
                  </a:cubicBezTo>
                  <a:cubicBezTo>
                    <a:pt x="2202" y="611"/>
                    <a:pt x="2068" y="601"/>
                    <a:pt x="1952" y="601"/>
                  </a:cubicBezTo>
                  <a:cubicBezTo>
                    <a:pt x="1752" y="601"/>
                    <a:pt x="1604" y="631"/>
                    <a:pt x="1458" y="631"/>
                  </a:cubicBezTo>
                  <a:cubicBezTo>
                    <a:pt x="1440" y="631"/>
                    <a:pt x="1423" y="630"/>
                    <a:pt x="1405" y="629"/>
                  </a:cubicBezTo>
                  <a:cubicBezTo>
                    <a:pt x="1379" y="629"/>
                    <a:pt x="1366" y="590"/>
                    <a:pt x="1379" y="577"/>
                  </a:cubicBezTo>
                  <a:cubicBezTo>
                    <a:pt x="1405" y="512"/>
                    <a:pt x="1445" y="434"/>
                    <a:pt x="1457" y="394"/>
                  </a:cubicBezTo>
                  <a:cubicBezTo>
                    <a:pt x="1667" y="14"/>
                    <a:pt x="1484" y="0"/>
                    <a:pt x="1484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755;p50"/>
            <p:cNvSpPr/>
            <p:nvPr/>
          </p:nvSpPr>
          <p:spPr>
            <a:xfrm>
              <a:off x="4935576" y="2920519"/>
              <a:ext cx="514452" cy="408975"/>
            </a:xfrm>
            <a:custGeom>
              <a:avLst/>
              <a:gdLst/>
              <a:ahLst/>
              <a:cxnLst/>
              <a:rect l="l" t="t" r="r" b="b"/>
              <a:pathLst>
                <a:path w="14798" h="11764" extrusionOk="0">
                  <a:moveTo>
                    <a:pt x="5423" y="1"/>
                  </a:moveTo>
                  <a:cubicBezTo>
                    <a:pt x="5423" y="1"/>
                    <a:pt x="1" y="1038"/>
                    <a:pt x="7011" y="8876"/>
                  </a:cubicBezTo>
                  <a:cubicBezTo>
                    <a:pt x="8128" y="10123"/>
                    <a:pt x="14180" y="11763"/>
                    <a:pt x="14180" y="11763"/>
                  </a:cubicBezTo>
                  <a:cubicBezTo>
                    <a:pt x="14180" y="11763"/>
                    <a:pt x="14797" y="11238"/>
                    <a:pt x="14495" y="10818"/>
                  </a:cubicBezTo>
                  <a:cubicBezTo>
                    <a:pt x="14495" y="10818"/>
                    <a:pt x="10320" y="7786"/>
                    <a:pt x="9401" y="7301"/>
                  </a:cubicBezTo>
                  <a:cubicBezTo>
                    <a:pt x="8994" y="7090"/>
                    <a:pt x="7799" y="2482"/>
                    <a:pt x="7130" y="1366"/>
                  </a:cubicBezTo>
                  <a:cubicBezTo>
                    <a:pt x="6460" y="250"/>
                    <a:pt x="5423" y="1"/>
                    <a:pt x="5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756;p50"/>
            <p:cNvSpPr/>
            <p:nvPr/>
          </p:nvSpPr>
          <p:spPr>
            <a:xfrm>
              <a:off x="5486497" y="2976387"/>
              <a:ext cx="26039" cy="47489"/>
            </a:xfrm>
            <a:custGeom>
              <a:avLst/>
              <a:gdLst/>
              <a:ahLst/>
              <a:cxnLst/>
              <a:rect l="l" t="t" r="r" b="b"/>
              <a:pathLst>
                <a:path w="749" h="1366" extrusionOk="0">
                  <a:moveTo>
                    <a:pt x="594" y="1"/>
                  </a:moveTo>
                  <a:cubicBezTo>
                    <a:pt x="582" y="1"/>
                    <a:pt x="572" y="3"/>
                    <a:pt x="565" y="8"/>
                  </a:cubicBezTo>
                  <a:cubicBezTo>
                    <a:pt x="473" y="101"/>
                    <a:pt x="250" y="626"/>
                    <a:pt x="211" y="809"/>
                  </a:cubicBezTo>
                  <a:cubicBezTo>
                    <a:pt x="185" y="980"/>
                    <a:pt x="1" y="1321"/>
                    <a:pt x="1" y="1321"/>
                  </a:cubicBezTo>
                  <a:cubicBezTo>
                    <a:pt x="1" y="1321"/>
                    <a:pt x="128" y="1366"/>
                    <a:pt x="260" y="1366"/>
                  </a:cubicBezTo>
                  <a:cubicBezTo>
                    <a:pt x="376" y="1366"/>
                    <a:pt x="496" y="1332"/>
                    <a:pt x="538" y="1203"/>
                  </a:cubicBezTo>
                  <a:cubicBezTo>
                    <a:pt x="565" y="1098"/>
                    <a:pt x="552" y="770"/>
                    <a:pt x="657" y="521"/>
                  </a:cubicBezTo>
                  <a:cubicBezTo>
                    <a:pt x="710" y="376"/>
                    <a:pt x="749" y="244"/>
                    <a:pt x="736" y="179"/>
                  </a:cubicBezTo>
                  <a:cubicBezTo>
                    <a:pt x="725" y="51"/>
                    <a:pt x="645" y="1"/>
                    <a:pt x="594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757;p50"/>
            <p:cNvSpPr/>
            <p:nvPr/>
          </p:nvSpPr>
          <p:spPr>
            <a:xfrm>
              <a:off x="5557696" y="2453591"/>
              <a:ext cx="106381" cy="197674"/>
            </a:xfrm>
            <a:custGeom>
              <a:avLst/>
              <a:gdLst/>
              <a:ahLst/>
              <a:cxnLst/>
              <a:rect l="l" t="t" r="r" b="b"/>
              <a:pathLst>
                <a:path w="3060" h="5686" extrusionOk="0">
                  <a:moveTo>
                    <a:pt x="1878" y="0"/>
                  </a:moveTo>
                  <a:cubicBezTo>
                    <a:pt x="1878" y="0"/>
                    <a:pt x="1510" y="2036"/>
                    <a:pt x="1130" y="2351"/>
                  </a:cubicBezTo>
                  <a:cubicBezTo>
                    <a:pt x="920" y="2521"/>
                    <a:pt x="684" y="2521"/>
                    <a:pt x="473" y="2640"/>
                  </a:cubicBezTo>
                  <a:cubicBezTo>
                    <a:pt x="460" y="2652"/>
                    <a:pt x="447" y="2666"/>
                    <a:pt x="434" y="2666"/>
                  </a:cubicBezTo>
                  <a:cubicBezTo>
                    <a:pt x="316" y="2745"/>
                    <a:pt x="197" y="2823"/>
                    <a:pt x="106" y="2928"/>
                  </a:cubicBezTo>
                  <a:cubicBezTo>
                    <a:pt x="13" y="3033"/>
                    <a:pt x="1" y="3151"/>
                    <a:pt x="53" y="3282"/>
                  </a:cubicBezTo>
                  <a:cubicBezTo>
                    <a:pt x="132" y="3519"/>
                    <a:pt x="421" y="3769"/>
                    <a:pt x="736" y="4031"/>
                  </a:cubicBezTo>
                  <a:cubicBezTo>
                    <a:pt x="775" y="4070"/>
                    <a:pt x="815" y="4096"/>
                    <a:pt x="854" y="4123"/>
                  </a:cubicBezTo>
                  <a:cubicBezTo>
                    <a:pt x="854" y="4136"/>
                    <a:pt x="867" y="4136"/>
                    <a:pt x="880" y="4149"/>
                  </a:cubicBezTo>
                  <a:cubicBezTo>
                    <a:pt x="880" y="4149"/>
                    <a:pt x="880" y="4163"/>
                    <a:pt x="894" y="4163"/>
                  </a:cubicBezTo>
                  <a:cubicBezTo>
                    <a:pt x="1195" y="4438"/>
                    <a:pt x="1077" y="4504"/>
                    <a:pt x="1615" y="5068"/>
                  </a:cubicBezTo>
                  <a:cubicBezTo>
                    <a:pt x="2100" y="5564"/>
                    <a:pt x="2461" y="5685"/>
                    <a:pt x="2655" y="5685"/>
                  </a:cubicBezTo>
                  <a:cubicBezTo>
                    <a:pt x="2714" y="5685"/>
                    <a:pt x="2757" y="5674"/>
                    <a:pt x="2784" y="5659"/>
                  </a:cubicBezTo>
                  <a:cubicBezTo>
                    <a:pt x="2889" y="5619"/>
                    <a:pt x="2679" y="5278"/>
                    <a:pt x="2455" y="4898"/>
                  </a:cubicBezTo>
                  <a:cubicBezTo>
                    <a:pt x="2443" y="4872"/>
                    <a:pt x="2429" y="4858"/>
                    <a:pt x="2417" y="4832"/>
                  </a:cubicBezTo>
                  <a:cubicBezTo>
                    <a:pt x="2390" y="4779"/>
                    <a:pt x="2350" y="4727"/>
                    <a:pt x="2324" y="4688"/>
                  </a:cubicBezTo>
                  <a:cubicBezTo>
                    <a:pt x="2049" y="4215"/>
                    <a:pt x="2128" y="4005"/>
                    <a:pt x="2193" y="3322"/>
                  </a:cubicBezTo>
                  <a:cubicBezTo>
                    <a:pt x="2245" y="2757"/>
                    <a:pt x="3059" y="210"/>
                    <a:pt x="3059" y="210"/>
                  </a:cubicBezTo>
                  <a:lnTo>
                    <a:pt x="1878" y="0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758;p50"/>
            <p:cNvSpPr/>
            <p:nvPr/>
          </p:nvSpPr>
          <p:spPr>
            <a:xfrm>
              <a:off x="5557696" y="2546239"/>
              <a:ext cx="100471" cy="105025"/>
            </a:xfrm>
            <a:custGeom>
              <a:avLst/>
              <a:gdLst/>
              <a:ahLst/>
              <a:cxnLst/>
              <a:rect l="l" t="t" r="r" b="b"/>
              <a:pathLst>
                <a:path w="2890" h="3021" extrusionOk="0">
                  <a:moveTo>
                    <a:pt x="434" y="1"/>
                  </a:moveTo>
                  <a:cubicBezTo>
                    <a:pt x="316" y="80"/>
                    <a:pt x="197" y="158"/>
                    <a:pt x="106" y="263"/>
                  </a:cubicBezTo>
                  <a:cubicBezTo>
                    <a:pt x="13" y="368"/>
                    <a:pt x="1" y="486"/>
                    <a:pt x="53" y="617"/>
                  </a:cubicBezTo>
                  <a:cubicBezTo>
                    <a:pt x="158" y="854"/>
                    <a:pt x="434" y="1104"/>
                    <a:pt x="736" y="1366"/>
                  </a:cubicBezTo>
                  <a:cubicBezTo>
                    <a:pt x="775" y="1405"/>
                    <a:pt x="815" y="1431"/>
                    <a:pt x="854" y="1458"/>
                  </a:cubicBezTo>
                  <a:cubicBezTo>
                    <a:pt x="854" y="1471"/>
                    <a:pt x="867" y="1471"/>
                    <a:pt x="880" y="1484"/>
                  </a:cubicBezTo>
                  <a:cubicBezTo>
                    <a:pt x="880" y="1484"/>
                    <a:pt x="880" y="1498"/>
                    <a:pt x="894" y="1498"/>
                  </a:cubicBezTo>
                  <a:cubicBezTo>
                    <a:pt x="1195" y="1773"/>
                    <a:pt x="1077" y="1839"/>
                    <a:pt x="1615" y="2403"/>
                  </a:cubicBezTo>
                  <a:cubicBezTo>
                    <a:pt x="2100" y="2899"/>
                    <a:pt x="2461" y="3020"/>
                    <a:pt x="2655" y="3020"/>
                  </a:cubicBezTo>
                  <a:cubicBezTo>
                    <a:pt x="2714" y="3020"/>
                    <a:pt x="2757" y="3009"/>
                    <a:pt x="2784" y="2994"/>
                  </a:cubicBezTo>
                  <a:cubicBezTo>
                    <a:pt x="2889" y="2954"/>
                    <a:pt x="2679" y="2613"/>
                    <a:pt x="2455" y="2233"/>
                  </a:cubicBezTo>
                  <a:cubicBezTo>
                    <a:pt x="2324" y="2180"/>
                    <a:pt x="1773" y="1957"/>
                    <a:pt x="1353" y="1419"/>
                  </a:cubicBezTo>
                  <a:cubicBezTo>
                    <a:pt x="985" y="959"/>
                    <a:pt x="749" y="381"/>
                    <a:pt x="500" y="13"/>
                  </a:cubicBezTo>
                  <a:cubicBezTo>
                    <a:pt x="473" y="13"/>
                    <a:pt x="460" y="13"/>
                    <a:pt x="4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759;p50"/>
            <p:cNvSpPr/>
            <p:nvPr/>
          </p:nvSpPr>
          <p:spPr>
            <a:xfrm>
              <a:off x="5860291" y="2441284"/>
              <a:ext cx="157068" cy="98037"/>
            </a:xfrm>
            <a:custGeom>
              <a:avLst/>
              <a:gdLst/>
              <a:ahLst/>
              <a:cxnLst/>
              <a:rect l="l" t="t" r="r" b="b"/>
              <a:pathLst>
                <a:path w="4518" h="2820" extrusionOk="0">
                  <a:moveTo>
                    <a:pt x="1144" y="0"/>
                  </a:moveTo>
                  <a:lnTo>
                    <a:pt x="1" y="92"/>
                  </a:lnTo>
                  <a:cubicBezTo>
                    <a:pt x="1" y="92"/>
                    <a:pt x="605" y="998"/>
                    <a:pt x="829" y="1392"/>
                  </a:cubicBezTo>
                  <a:cubicBezTo>
                    <a:pt x="960" y="1615"/>
                    <a:pt x="960" y="1917"/>
                    <a:pt x="946" y="2153"/>
                  </a:cubicBezTo>
                  <a:cubicBezTo>
                    <a:pt x="934" y="2285"/>
                    <a:pt x="920" y="2416"/>
                    <a:pt x="946" y="2547"/>
                  </a:cubicBezTo>
                  <a:cubicBezTo>
                    <a:pt x="989" y="2748"/>
                    <a:pt x="1162" y="2819"/>
                    <a:pt x="1405" y="2819"/>
                  </a:cubicBezTo>
                  <a:cubicBezTo>
                    <a:pt x="1608" y="2819"/>
                    <a:pt x="1860" y="2770"/>
                    <a:pt x="2128" y="2705"/>
                  </a:cubicBezTo>
                  <a:cubicBezTo>
                    <a:pt x="2313" y="2663"/>
                    <a:pt x="2424" y="2650"/>
                    <a:pt x="2517" y="2650"/>
                  </a:cubicBezTo>
                  <a:cubicBezTo>
                    <a:pt x="2650" y="2650"/>
                    <a:pt x="2747" y="2676"/>
                    <a:pt x="2971" y="2676"/>
                  </a:cubicBezTo>
                  <a:cubicBezTo>
                    <a:pt x="3079" y="2676"/>
                    <a:pt x="3216" y="2670"/>
                    <a:pt x="3402" y="2652"/>
                  </a:cubicBezTo>
                  <a:cubicBezTo>
                    <a:pt x="4228" y="2560"/>
                    <a:pt x="4478" y="2245"/>
                    <a:pt x="4505" y="2127"/>
                  </a:cubicBezTo>
                  <a:cubicBezTo>
                    <a:pt x="4517" y="2008"/>
                    <a:pt x="4111" y="1970"/>
                    <a:pt x="3677" y="1930"/>
                  </a:cubicBezTo>
                  <a:cubicBezTo>
                    <a:pt x="3624" y="1917"/>
                    <a:pt x="3559" y="1917"/>
                    <a:pt x="3507" y="1903"/>
                  </a:cubicBezTo>
                  <a:cubicBezTo>
                    <a:pt x="3008" y="1838"/>
                    <a:pt x="2653" y="1523"/>
                    <a:pt x="2207" y="1261"/>
                  </a:cubicBezTo>
                  <a:cubicBezTo>
                    <a:pt x="1774" y="1011"/>
                    <a:pt x="1144" y="0"/>
                    <a:pt x="1144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760;p50"/>
            <p:cNvSpPr/>
            <p:nvPr/>
          </p:nvSpPr>
          <p:spPr>
            <a:xfrm>
              <a:off x="5892240" y="2508346"/>
              <a:ext cx="125119" cy="30976"/>
            </a:xfrm>
            <a:custGeom>
              <a:avLst/>
              <a:gdLst/>
              <a:ahLst/>
              <a:cxnLst/>
              <a:rect l="l" t="t" r="r" b="b"/>
              <a:pathLst>
                <a:path w="3599" h="891" extrusionOk="0">
                  <a:moveTo>
                    <a:pt x="2745" y="1"/>
                  </a:moveTo>
                  <a:cubicBezTo>
                    <a:pt x="2745" y="1"/>
                    <a:pt x="2259" y="356"/>
                    <a:pt x="1564" y="368"/>
                  </a:cubicBezTo>
                  <a:cubicBezTo>
                    <a:pt x="1540" y="369"/>
                    <a:pt x="1517" y="369"/>
                    <a:pt x="1493" y="369"/>
                  </a:cubicBezTo>
                  <a:cubicBezTo>
                    <a:pt x="950" y="369"/>
                    <a:pt x="393" y="224"/>
                    <a:pt x="27" y="224"/>
                  </a:cubicBezTo>
                  <a:cubicBezTo>
                    <a:pt x="15" y="356"/>
                    <a:pt x="1" y="487"/>
                    <a:pt x="27" y="618"/>
                  </a:cubicBezTo>
                  <a:cubicBezTo>
                    <a:pt x="70" y="819"/>
                    <a:pt x="243" y="890"/>
                    <a:pt x="486" y="890"/>
                  </a:cubicBezTo>
                  <a:cubicBezTo>
                    <a:pt x="689" y="890"/>
                    <a:pt x="941" y="841"/>
                    <a:pt x="1209" y="776"/>
                  </a:cubicBezTo>
                  <a:cubicBezTo>
                    <a:pt x="1394" y="734"/>
                    <a:pt x="1505" y="721"/>
                    <a:pt x="1598" y="721"/>
                  </a:cubicBezTo>
                  <a:cubicBezTo>
                    <a:pt x="1731" y="721"/>
                    <a:pt x="1828" y="747"/>
                    <a:pt x="2052" y="747"/>
                  </a:cubicBezTo>
                  <a:cubicBezTo>
                    <a:pt x="2160" y="747"/>
                    <a:pt x="2297" y="741"/>
                    <a:pt x="2483" y="723"/>
                  </a:cubicBezTo>
                  <a:cubicBezTo>
                    <a:pt x="3309" y="631"/>
                    <a:pt x="3559" y="316"/>
                    <a:pt x="3586" y="198"/>
                  </a:cubicBezTo>
                  <a:cubicBezTo>
                    <a:pt x="3598" y="79"/>
                    <a:pt x="3192" y="41"/>
                    <a:pt x="27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761;p50"/>
            <p:cNvSpPr/>
            <p:nvPr/>
          </p:nvSpPr>
          <p:spPr>
            <a:xfrm>
              <a:off x="5606541" y="2214025"/>
              <a:ext cx="135583" cy="292339"/>
            </a:xfrm>
            <a:custGeom>
              <a:avLst/>
              <a:gdLst/>
              <a:ahLst/>
              <a:cxnLst/>
              <a:rect l="l" t="t" r="r" b="b"/>
              <a:pathLst>
                <a:path w="3900" h="8409" extrusionOk="0">
                  <a:moveTo>
                    <a:pt x="2347" y="1"/>
                  </a:moveTo>
                  <a:cubicBezTo>
                    <a:pt x="2144" y="1"/>
                    <a:pt x="1933" y="102"/>
                    <a:pt x="1721" y="353"/>
                  </a:cubicBezTo>
                  <a:cubicBezTo>
                    <a:pt x="1497" y="629"/>
                    <a:pt x="1287" y="1102"/>
                    <a:pt x="1103" y="1692"/>
                  </a:cubicBezTo>
                  <a:cubicBezTo>
                    <a:pt x="394" y="3990"/>
                    <a:pt x="0" y="7994"/>
                    <a:pt x="0" y="7994"/>
                  </a:cubicBezTo>
                  <a:cubicBezTo>
                    <a:pt x="0" y="7994"/>
                    <a:pt x="381" y="8244"/>
                    <a:pt x="709" y="8335"/>
                  </a:cubicBezTo>
                  <a:cubicBezTo>
                    <a:pt x="920" y="8396"/>
                    <a:pt x="1132" y="8409"/>
                    <a:pt x="1273" y="8409"/>
                  </a:cubicBezTo>
                  <a:cubicBezTo>
                    <a:pt x="1378" y="8409"/>
                    <a:pt x="1444" y="8402"/>
                    <a:pt x="1444" y="8402"/>
                  </a:cubicBezTo>
                  <a:lnTo>
                    <a:pt x="2836" y="4673"/>
                  </a:lnTo>
                  <a:lnTo>
                    <a:pt x="3900" y="1823"/>
                  </a:lnTo>
                  <a:cubicBezTo>
                    <a:pt x="3900" y="1823"/>
                    <a:pt x="3203" y="1"/>
                    <a:pt x="2347" y="1"/>
                  </a:cubicBezTo>
                  <a:close/>
                </a:path>
              </a:pathLst>
            </a:custGeom>
            <a:solidFill>
              <a:srgbClr val="1E3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762;p50"/>
            <p:cNvSpPr/>
            <p:nvPr/>
          </p:nvSpPr>
          <p:spPr>
            <a:xfrm>
              <a:off x="5328595" y="2099857"/>
              <a:ext cx="594308" cy="375219"/>
            </a:xfrm>
            <a:custGeom>
              <a:avLst/>
              <a:gdLst/>
              <a:ahLst/>
              <a:cxnLst/>
              <a:rect l="l" t="t" r="r" b="b"/>
              <a:pathLst>
                <a:path w="17095" h="10793" extrusionOk="0">
                  <a:moveTo>
                    <a:pt x="1431" y="1"/>
                  </a:moveTo>
                  <a:cubicBezTo>
                    <a:pt x="1431" y="1"/>
                    <a:pt x="0" y="3152"/>
                    <a:pt x="788" y="5147"/>
                  </a:cubicBezTo>
                  <a:cubicBezTo>
                    <a:pt x="893" y="5449"/>
                    <a:pt x="1142" y="5632"/>
                    <a:pt x="1536" y="5632"/>
                  </a:cubicBezTo>
                  <a:cubicBezTo>
                    <a:pt x="1536" y="5632"/>
                    <a:pt x="4135" y="5646"/>
                    <a:pt x="4963" y="5646"/>
                  </a:cubicBezTo>
                  <a:cubicBezTo>
                    <a:pt x="7102" y="5646"/>
                    <a:pt x="9492" y="4176"/>
                    <a:pt x="9807" y="4109"/>
                  </a:cubicBezTo>
                  <a:cubicBezTo>
                    <a:pt x="9831" y="4104"/>
                    <a:pt x="9854" y="4102"/>
                    <a:pt x="9876" y="4102"/>
                  </a:cubicBezTo>
                  <a:cubicBezTo>
                    <a:pt x="10326" y="4102"/>
                    <a:pt x="10540" y="5079"/>
                    <a:pt x="11015" y="6079"/>
                  </a:cubicBezTo>
                  <a:cubicBezTo>
                    <a:pt x="11527" y="7143"/>
                    <a:pt x="15768" y="10793"/>
                    <a:pt x="15768" y="10793"/>
                  </a:cubicBezTo>
                  <a:cubicBezTo>
                    <a:pt x="15768" y="10793"/>
                    <a:pt x="16424" y="10793"/>
                    <a:pt x="16687" y="10700"/>
                  </a:cubicBezTo>
                  <a:cubicBezTo>
                    <a:pt x="16989" y="10583"/>
                    <a:pt x="17094" y="10451"/>
                    <a:pt x="17094" y="10451"/>
                  </a:cubicBezTo>
                  <a:cubicBezTo>
                    <a:pt x="17094" y="10451"/>
                    <a:pt x="12380" y="1077"/>
                    <a:pt x="10818" y="565"/>
                  </a:cubicBezTo>
                  <a:cubicBezTo>
                    <a:pt x="10653" y="514"/>
                    <a:pt x="10414" y="491"/>
                    <a:pt x="10120" y="491"/>
                  </a:cubicBezTo>
                  <a:cubicBezTo>
                    <a:pt x="9341" y="491"/>
                    <a:pt x="8171" y="651"/>
                    <a:pt x="6932" y="880"/>
                  </a:cubicBezTo>
                  <a:cubicBezTo>
                    <a:pt x="6866" y="891"/>
                    <a:pt x="6801" y="896"/>
                    <a:pt x="6735" y="896"/>
                  </a:cubicBezTo>
                  <a:cubicBezTo>
                    <a:pt x="6329" y="896"/>
                    <a:pt x="5939" y="690"/>
                    <a:pt x="5724" y="328"/>
                  </a:cubicBezTo>
                  <a:lnTo>
                    <a:pt x="14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763;p50"/>
            <p:cNvSpPr/>
            <p:nvPr/>
          </p:nvSpPr>
          <p:spPr>
            <a:xfrm>
              <a:off x="5245020" y="1663382"/>
              <a:ext cx="362008" cy="338472"/>
            </a:xfrm>
            <a:custGeom>
              <a:avLst/>
              <a:gdLst/>
              <a:ahLst/>
              <a:cxnLst/>
              <a:rect l="l" t="t" r="r" b="b"/>
              <a:pathLst>
                <a:path w="10413" h="9736" extrusionOk="0">
                  <a:moveTo>
                    <a:pt x="6233" y="0"/>
                  </a:moveTo>
                  <a:cubicBezTo>
                    <a:pt x="4729" y="0"/>
                    <a:pt x="3832" y="2191"/>
                    <a:pt x="3769" y="2879"/>
                  </a:cubicBezTo>
                  <a:cubicBezTo>
                    <a:pt x="3664" y="4205"/>
                    <a:pt x="2968" y="4402"/>
                    <a:pt x="1984" y="5230"/>
                  </a:cubicBezTo>
                  <a:cubicBezTo>
                    <a:pt x="1" y="6896"/>
                    <a:pt x="579" y="8827"/>
                    <a:pt x="1655" y="9549"/>
                  </a:cubicBezTo>
                  <a:cubicBezTo>
                    <a:pt x="1874" y="9689"/>
                    <a:pt x="2147" y="9735"/>
                    <a:pt x="2413" y="9735"/>
                  </a:cubicBezTo>
                  <a:cubicBezTo>
                    <a:pt x="2946" y="9735"/>
                    <a:pt x="3454" y="9549"/>
                    <a:pt x="3454" y="9549"/>
                  </a:cubicBezTo>
                  <a:cubicBezTo>
                    <a:pt x="3467" y="9549"/>
                    <a:pt x="6579" y="7803"/>
                    <a:pt x="8115" y="6963"/>
                  </a:cubicBezTo>
                  <a:cubicBezTo>
                    <a:pt x="10413" y="6634"/>
                    <a:pt x="8601" y="805"/>
                    <a:pt x="7682" y="253"/>
                  </a:cubicBezTo>
                  <a:cubicBezTo>
                    <a:pt x="7402" y="90"/>
                    <a:pt x="7122" y="41"/>
                    <a:pt x="6924" y="41"/>
                  </a:cubicBezTo>
                  <a:cubicBezTo>
                    <a:pt x="6900" y="41"/>
                    <a:pt x="6876" y="42"/>
                    <a:pt x="6854" y="43"/>
                  </a:cubicBezTo>
                  <a:cubicBezTo>
                    <a:pt x="6723" y="43"/>
                    <a:pt x="6592" y="30"/>
                    <a:pt x="6460" y="17"/>
                  </a:cubicBezTo>
                  <a:cubicBezTo>
                    <a:pt x="6383" y="6"/>
                    <a:pt x="6308" y="0"/>
                    <a:pt x="6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764;p50"/>
            <p:cNvSpPr/>
            <p:nvPr/>
          </p:nvSpPr>
          <p:spPr>
            <a:xfrm>
              <a:off x="5409354" y="1796775"/>
              <a:ext cx="79925" cy="88164"/>
            </a:xfrm>
            <a:custGeom>
              <a:avLst/>
              <a:gdLst/>
              <a:ahLst/>
              <a:cxnLst/>
              <a:rect l="l" t="t" r="r" b="b"/>
              <a:pathLst>
                <a:path w="2299" h="2536" extrusionOk="0">
                  <a:moveTo>
                    <a:pt x="644" y="1"/>
                  </a:moveTo>
                  <a:cubicBezTo>
                    <a:pt x="460" y="1248"/>
                    <a:pt x="224" y="1431"/>
                    <a:pt x="0" y="1445"/>
                  </a:cubicBezTo>
                  <a:cubicBezTo>
                    <a:pt x="0" y="1445"/>
                    <a:pt x="355" y="2233"/>
                    <a:pt x="841" y="2443"/>
                  </a:cubicBezTo>
                  <a:cubicBezTo>
                    <a:pt x="994" y="2511"/>
                    <a:pt x="1171" y="2535"/>
                    <a:pt x="1344" y="2535"/>
                  </a:cubicBezTo>
                  <a:cubicBezTo>
                    <a:pt x="1735" y="2535"/>
                    <a:pt x="2101" y="2412"/>
                    <a:pt x="2101" y="2403"/>
                  </a:cubicBezTo>
                  <a:cubicBezTo>
                    <a:pt x="2010" y="2350"/>
                    <a:pt x="2049" y="1970"/>
                    <a:pt x="2115" y="1563"/>
                  </a:cubicBezTo>
                  <a:cubicBezTo>
                    <a:pt x="2180" y="1090"/>
                    <a:pt x="2298" y="591"/>
                    <a:pt x="2298" y="591"/>
                  </a:cubicBezTo>
                  <a:lnTo>
                    <a:pt x="736" y="27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765;p50"/>
            <p:cNvSpPr/>
            <p:nvPr/>
          </p:nvSpPr>
          <p:spPr>
            <a:xfrm>
              <a:off x="5434906" y="1797714"/>
              <a:ext cx="54372" cy="46585"/>
            </a:xfrm>
            <a:custGeom>
              <a:avLst/>
              <a:gdLst/>
              <a:ahLst/>
              <a:cxnLst/>
              <a:rect l="l" t="t" r="r" b="b"/>
              <a:pathLst>
                <a:path w="1564" h="1340" extrusionOk="0">
                  <a:moveTo>
                    <a:pt x="1" y="0"/>
                  </a:moveTo>
                  <a:lnTo>
                    <a:pt x="1" y="0"/>
                  </a:lnTo>
                  <a:cubicBezTo>
                    <a:pt x="132" y="485"/>
                    <a:pt x="513" y="1182"/>
                    <a:pt x="1406" y="1339"/>
                  </a:cubicBezTo>
                  <a:cubicBezTo>
                    <a:pt x="1497" y="840"/>
                    <a:pt x="1563" y="564"/>
                    <a:pt x="1563" y="56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992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766;p50"/>
            <p:cNvSpPr/>
            <p:nvPr/>
          </p:nvSpPr>
          <p:spPr>
            <a:xfrm>
              <a:off x="5423051" y="1704162"/>
              <a:ext cx="113682" cy="130543"/>
            </a:xfrm>
            <a:custGeom>
              <a:avLst/>
              <a:gdLst/>
              <a:ahLst/>
              <a:cxnLst/>
              <a:rect l="l" t="t" r="r" b="b"/>
              <a:pathLst>
                <a:path w="3270" h="3755" extrusionOk="0">
                  <a:moveTo>
                    <a:pt x="1388" y="0"/>
                  </a:moveTo>
                  <a:cubicBezTo>
                    <a:pt x="278" y="0"/>
                    <a:pt x="382" y="897"/>
                    <a:pt x="198" y="2140"/>
                  </a:cubicBezTo>
                  <a:cubicBezTo>
                    <a:pt x="0" y="3465"/>
                    <a:pt x="2127" y="3754"/>
                    <a:pt x="2127" y="3754"/>
                  </a:cubicBezTo>
                  <a:cubicBezTo>
                    <a:pt x="2132" y="3754"/>
                    <a:pt x="2137" y="3755"/>
                    <a:pt x="2142" y="3755"/>
                  </a:cubicBezTo>
                  <a:cubicBezTo>
                    <a:pt x="2703" y="3755"/>
                    <a:pt x="3270" y="1597"/>
                    <a:pt x="3230" y="1142"/>
                  </a:cubicBezTo>
                  <a:cubicBezTo>
                    <a:pt x="3191" y="682"/>
                    <a:pt x="2994" y="144"/>
                    <a:pt x="1628" y="13"/>
                  </a:cubicBezTo>
                  <a:cubicBezTo>
                    <a:pt x="1542" y="5"/>
                    <a:pt x="1462" y="0"/>
                    <a:pt x="1388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767;p50"/>
            <p:cNvSpPr/>
            <p:nvPr/>
          </p:nvSpPr>
          <p:spPr>
            <a:xfrm>
              <a:off x="5408450" y="1700059"/>
              <a:ext cx="124181" cy="63585"/>
            </a:xfrm>
            <a:custGeom>
              <a:avLst/>
              <a:gdLst/>
              <a:ahLst/>
              <a:cxnLst/>
              <a:rect l="l" t="t" r="r" b="b"/>
              <a:pathLst>
                <a:path w="3572" h="1829" extrusionOk="0">
                  <a:moveTo>
                    <a:pt x="2011" y="0"/>
                  </a:moveTo>
                  <a:cubicBezTo>
                    <a:pt x="1789" y="0"/>
                    <a:pt x="1577" y="12"/>
                    <a:pt x="1405" y="26"/>
                  </a:cubicBezTo>
                  <a:cubicBezTo>
                    <a:pt x="1169" y="52"/>
                    <a:pt x="972" y="196"/>
                    <a:pt x="867" y="420"/>
                  </a:cubicBezTo>
                  <a:cubicBezTo>
                    <a:pt x="539" y="1155"/>
                    <a:pt x="0" y="1601"/>
                    <a:pt x="0" y="1601"/>
                  </a:cubicBezTo>
                  <a:cubicBezTo>
                    <a:pt x="0" y="1601"/>
                    <a:pt x="258" y="1829"/>
                    <a:pt x="936" y="1829"/>
                  </a:cubicBezTo>
                  <a:cubicBezTo>
                    <a:pt x="1039" y="1829"/>
                    <a:pt x="1151" y="1823"/>
                    <a:pt x="1274" y="1811"/>
                  </a:cubicBezTo>
                  <a:cubicBezTo>
                    <a:pt x="2206" y="1719"/>
                    <a:pt x="3571" y="537"/>
                    <a:pt x="3571" y="537"/>
                  </a:cubicBezTo>
                  <a:cubicBezTo>
                    <a:pt x="3396" y="99"/>
                    <a:pt x="2655" y="0"/>
                    <a:pt x="2011" y="0"/>
                  </a:cubicBezTo>
                  <a:close/>
                </a:path>
              </a:pathLst>
            </a:custGeom>
            <a:solidFill>
              <a:srgbClr val="1E3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768;p50"/>
            <p:cNvSpPr/>
            <p:nvPr/>
          </p:nvSpPr>
          <p:spPr>
            <a:xfrm>
              <a:off x="5502941" y="1706108"/>
              <a:ext cx="47941" cy="83401"/>
            </a:xfrm>
            <a:custGeom>
              <a:avLst/>
              <a:gdLst/>
              <a:ahLst/>
              <a:cxnLst/>
              <a:rect l="l" t="t" r="r" b="b"/>
              <a:pathLst>
                <a:path w="1379" h="2399" extrusionOk="0">
                  <a:moveTo>
                    <a:pt x="499" y="0"/>
                  </a:moveTo>
                  <a:cubicBezTo>
                    <a:pt x="226" y="0"/>
                    <a:pt x="0" y="258"/>
                    <a:pt x="0" y="258"/>
                  </a:cubicBezTo>
                  <a:cubicBezTo>
                    <a:pt x="0" y="258"/>
                    <a:pt x="459" y="705"/>
                    <a:pt x="604" y="1020"/>
                  </a:cubicBezTo>
                  <a:cubicBezTo>
                    <a:pt x="736" y="1348"/>
                    <a:pt x="774" y="2096"/>
                    <a:pt x="669" y="2399"/>
                  </a:cubicBezTo>
                  <a:cubicBezTo>
                    <a:pt x="669" y="2399"/>
                    <a:pt x="1378" y="1020"/>
                    <a:pt x="972" y="337"/>
                  </a:cubicBezTo>
                  <a:cubicBezTo>
                    <a:pt x="821" y="82"/>
                    <a:pt x="652" y="0"/>
                    <a:pt x="499" y="0"/>
                  </a:cubicBezTo>
                  <a:close/>
                </a:path>
              </a:pathLst>
            </a:custGeom>
            <a:solidFill>
              <a:srgbClr val="1E3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769;p50"/>
            <p:cNvSpPr/>
            <p:nvPr/>
          </p:nvSpPr>
          <p:spPr>
            <a:xfrm>
              <a:off x="5338155" y="1845168"/>
              <a:ext cx="207721" cy="294425"/>
            </a:xfrm>
            <a:custGeom>
              <a:avLst/>
              <a:gdLst/>
              <a:ahLst/>
              <a:cxnLst/>
              <a:rect l="l" t="t" r="r" b="b"/>
              <a:pathLst>
                <a:path w="5975" h="8469" extrusionOk="0">
                  <a:moveTo>
                    <a:pt x="2203" y="0"/>
                  </a:moveTo>
                  <a:cubicBezTo>
                    <a:pt x="2123" y="0"/>
                    <a:pt x="1423" y="1040"/>
                    <a:pt x="749" y="2311"/>
                  </a:cubicBezTo>
                  <a:cubicBezTo>
                    <a:pt x="0" y="3742"/>
                    <a:pt x="198" y="4044"/>
                    <a:pt x="420" y="4937"/>
                  </a:cubicBezTo>
                  <a:cubicBezTo>
                    <a:pt x="460" y="5095"/>
                    <a:pt x="487" y="5252"/>
                    <a:pt x="513" y="5383"/>
                  </a:cubicBezTo>
                  <a:cubicBezTo>
                    <a:pt x="762" y="6683"/>
                    <a:pt x="552" y="6945"/>
                    <a:pt x="854" y="7786"/>
                  </a:cubicBezTo>
                  <a:cubicBezTo>
                    <a:pt x="931" y="7996"/>
                    <a:pt x="2596" y="8188"/>
                    <a:pt x="3911" y="8188"/>
                  </a:cubicBezTo>
                  <a:cubicBezTo>
                    <a:pt x="4155" y="8188"/>
                    <a:pt x="4388" y="8181"/>
                    <a:pt x="4595" y="8167"/>
                  </a:cubicBezTo>
                  <a:cubicBezTo>
                    <a:pt x="5016" y="8141"/>
                    <a:pt x="5331" y="8074"/>
                    <a:pt x="5449" y="7983"/>
                  </a:cubicBezTo>
                  <a:cubicBezTo>
                    <a:pt x="5922" y="7576"/>
                    <a:pt x="5869" y="8468"/>
                    <a:pt x="5935" y="4162"/>
                  </a:cubicBezTo>
                  <a:cubicBezTo>
                    <a:pt x="5974" y="2049"/>
                    <a:pt x="4163" y="184"/>
                    <a:pt x="4163" y="184"/>
                  </a:cubicBezTo>
                  <a:cubicBezTo>
                    <a:pt x="4163" y="184"/>
                    <a:pt x="4101" y="532"/>
                    <a:pt x="3618" y="532"/>
                  </a:cubicBezTo>
                  <a:cubicBezTo>
                    <a:pt x="3327" y="532"/>
                    <a:pt x="2883" y="406"/>
                    <a:pt x="2206" y="1"/>
                  </a:cubicBezTo>
                  <a:cubicBezTo>
                    <a:pt x="2205" y="0"/>
                    <a:pt x="2204" y="0"/>
                    <a:pt x="2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770;p50"/>
            <p:cNvSpPr/>
            <p:nvPr/>
          </p:nvSpPr>
          <p:spPr>
            <a:xfrm>
              <a:off x="5606541" y="2272847"/>
              <a:ext cx="98594" cy="233517"/>
            </a:xfrm>
            <a:custGeom>
              <a:avLst/>
              <a:gdLst/>
              <a:ahLst/>
              <a:cxnLst/>
              <a:rect l="l" t="t" r="r" b="b"/>
              <a:pathLst>
                <a:path w="2836" h="6717" extrusionOk="0">
                  <a:moveTo>
                    <a:pt x="1103" y="0"/>
                  </a:moveTo>
                  <a:cubicBezTo>
                    <a:pt x="394" y="2298"/>
                    <a:pt x="0" y="6302"/>
                    <a:pt x="0" y="6302"/>
                  </a:cubicBezTo>
                  <a:cubicBezTo>
                    <a:pt x="0" y="6302"/>
                    <a:pt x="381" y="6552"/>
                    <a:pt x="709" y="6643"/>
                  </a:cubicBezTo>
                  <a:cubicBezTo>
                    <a:pt x="920" y="6704"/>
                    <a:pt x="1132" y="6717"/>
                    <a:pt x="1273" y="6717"/>
                  </a:cubicBezTo>
                  <a:cubicBezTo>
                    <a:pt x="1378" y="6717"/>
                    <a:pt x="1444" y="6710"/>
                    <a:pt x="1444" y="6710"/>
                  </a:cubicBezTo>
                  <a:lnTo>
                    <a:pt x="2836" y="2981"/>
                  </a:lnTo>
                  <a:lnTo>
                    <a:pt x="1103" y="0"/>
                  </a:lnTo>
                  <a:close/>
                </a:path>
              </a:pathLst>
            </a:custGeom>
            <a:solidFill>
              <a:srgbClr val="00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771;p50"/>
            <p:cNvSpPr/>
            <p:nvPr/>
          </p:nvSpPr>
          <p:spPr>
            <a:xfrm>
              <a:off x="5482847" y="1851078"/>
              <a:ext cx="104121" cy="243911"/>
            </a:xfrm>
            <a:custGeom>
              <a:avLst/>
              <a:gdLst/>
              <a:ahLst/>
              <a:cxnLst/>
              <a:rect l="l" t="t" r="r" b="b"/>
              <a:pathLst>
                <a:path w="2995" h="7016" extrusionOk="0">
                  <a:moveTo>
                    <a:pt x="1" y="1"/>
                  </a:moveTo>
                  <a:lnTo>
                    <a:pt x="670" y="2311"/>
                  </a:lnTo>
                  <a:cubicBezTo>
                    <a:pt x="670" y="2311"/>
                    <a:pt x="1602" y="6408"/>
                    <a:pt x="2035" y="6842"/>
                  </a:cubicBezTo>
                  <a:cubicBezTo>
                    <a:pt x="2168" y="6970"/>
                    <a:pt x="2306" y="7015"/>
                    <a:pt x="2436" y="7015"/>
                  </a:cubicBezTo>
                  <a:cubicBezTo>
                    <a:pt x="2741" y="7015"/>
                    <a:pt x="2994" y="6763"/>
                    <a:pt x="2994" y="6763"/>
                  </a:cubicBezTo>
                  <a:cubicBezTo>
                    <a:pt x="2994" y="6763"/>
                    <a:pt x="2285" y="1918"/>
                    <a:pt x="2061" y="1117"/>
                  </a:cubicBezTo>
                  <a:cubicBezTo>
                    <a:pt x="1851" y="31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772;p50"/>
            <p:cNvSpPr/>
            <p:nvPr/>
          </p:nvSpPr>
          <p:spPr>
            <a:xfrm>
              <a:off x="5355955" y="1969766"/>
              <a:ext cx="141980" cy="160058"/>
            </a:xfrm>
            <a:custGeom>
              <a:avLst/>
              <a:gdLst/>
              <a:ahLst/>
              <a:cxnLst/>
              <a:rect l="l" t="t" r="r" b="b"/>
              <a:pathLst>
                <a:path w="4084" h="4604" extrusionOk="0">
                  <a:moveTo>
                    <a:pt x="644" y="0"/>
                  </a:moveTo>
                  <a:lnTo>
                    <a:pt x="1" y="1799"/>
                  </a:lnTo>
                  <a:cubicBezTo>
                    <a:pt x="250" y="3099"/>
                    <a:pt x="40" y="3361"/>
                    <a:pt x="342" y="4202"/>
                  </a:cubicBezTo>
                  <a:cubicBezTo>
                    <a:pt x="419" y="4412"/>
                    <a:pt x="2084" y="4604"/>
                    <a:pt x="3399" y="4604"/>
                  </a:cubicBezTo>
                  <a:cubicBezTo>
                    <a:pt x="3643" y="4604"/>
                    <a:pt x="3876" y="4597"/>
                    <a:pt x="4083" y="4583"/>
                  </a:cubicBezTo>
                  <a:cubicBezTo>
                    <a:pt x="4057" y="4412"/>
                    <a:pt x="3966" y="4202"/>
                    <a:pt x="3834" y="3992"/>
                  </a:cubicBezTo>
                  <a:cubicBezTo>
                    <a:pt x="3546" y="3545"/>
                    <a:pt x="1720" y="3060"/>
                    <a:pt x="1130" y="2535"/>
                  </a:cubicBezTo>
                  <a:cubicBezTo>
                    <a:pt x="539" y="2010"/>
                    <a:pt x="644" y="1"/>
                    <a:pt x="644" y="0"/>
                  </a:cubicBezTo>
                  <a:close/>
                </a:path>
              </a:pathLst>
            </a:custGeom>
            <a:solidFill>
              <a:srgbClr val="E84E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773;p50"/>
            <p:cNvSpPr/>
            <p:nvPr/>
          </p:nvSpPr>
          <p:spPr>
            <a:xfrm>
              <a:off x="5445440" y="2092939"/>
              <a:ext cx="80377" cy="27742"/>
            </a:xfrm>
            <a:custGeom>
              <a:avLst/>
              <a:gdLst/>
              <a:ahLst/>
              <a:cxnLst/>
              <a:rect l="l" t="t" r="r" b="b"/>
              <a:pathLst>
                <a:path w="2312" h="798" extrusionOk="0">
                  <a:moveTo>
                    <a:pt x="1321" y="0"/>
                  </a:moveTo>
                  <a:cubicBezTo>
                    <a:pt x="897" y="0"/>
                    <a:pt x="0" y="200"/>
                    <a:pt x="0" y="200"/>
                  </a:cubicBezTo>
                  <a:lnTo>
                    <a:pt x="105" y="764"/>
                  </a:lnTo>
                  <a:cubicBezTo>
                    <a:pt x="105" y="764"/>
                    <a:pt x="212" y="797"/>
                    <a:pt x="405" y="797"/>
                  </a:cubicBezTo>
                  <a:cubicBezTo>
                    <a:pt x="575" y="797"/>
                    <a:pt x="813" y="771"/>
                    <a:pt x="1103" y="672"/>
                  </a:cubicBezTo>
                  <a:cubicBezTo>
                    <a:pt x="1225" y="628"/>
                    <a:pt x="1462" y="545"/>
                    <a:pt x="1595" y="545"/>
                  </a:cubicBezTo>
                  <a:cubicBezTo>
                    <a:pt x="1618" y="545"/>
                    <a:pt x="1639" y="548"/>
                    <a:pt x="1654" y="554"/>
                  </a:cubicBezTo>
                  <a:cubicBezTo>
                    <a:pt x="1788" y="585"/>
                    <a:pt x="2151" y="754"/>
                    <a:pt x="2267" y="754"/>
                  </a:cubicBezTo>
                  <a:cubicBezTo>
                    <a:pt x="2298" y="754"/>
                    <a:pt x="2311" y="742"/>
                    <a:pt x="2297" y="711"/>
                  </a:cubicBezTo>
                  <a:cubicBezTo>
                    <a:pt x="2232" y="567"/>
                    <a:pt x="1719" y="133"/>
                    <a:pt x="1509" y="28"/>
                  </a:cubicBezTo>
                  <a:cubicBezTo>
                    <a:pt x="1474" y="9"/>
                    <a:pt x="1407" y="0"/>
                    <a:pt x="1321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774;p50"/>
            <p:cNvSpPr/>
            <p:nvPr/>
          </p:nvSpPr>
          <p:spPr>
            <a:xfrm>
              <a:off x="5244116" y="1845168"/>
              <a:ext cx="211371" cy="288654"/>
            </a:xfrm>
            <a:custGeom>
              <a:avLst/>
              <a:gdLst/>
              <a:ahLst/>
              <a:cxnLst/>
              <a:rect l="l" t="t" r="r" b="b"/>
              <a:pathLst>
                <a:path w="6080" h="8303" extrusionOk="0">
                  <a:moveTo>
                    <a:pt x="4911" y="1"/>
                  </a:moveTo>
                  <a:lnTo>
                    <a:pt x="4911" y="1"/>
                  </a:lnTo>
                  <a:cubicBezTo>
                    <a:pt x="4911" y="1"/>
                    <a:pt x="3165" y="118"/>
                    <a:pt x="2548" y="958"/>
                  </a:cubicBezTo>
                  <a:cubicBezTo>
                    <a:pt x="1695" y="2154"/>
                    <a:pt x="1" y="7234"/>
                    <a:pt x="972" y="7904"/>
                  </a:cubicBezTo>
                  <a:cubicBezTo>
                    <a:pt x="1411" y="8211"/>
                    <a:pt x="2303" y="8302"/>
                    <a:pt x="3212" y="8302"/>
                  </a:cubicBezTo>
                  <a:cubicBezTo>
                    <a:pt x="4561" y="8302"/>
                    <a:pt x="5949" y="8101"/>
                    <a:pt x="5949" y="8101"/>
                  </a:cubicBezTo>
                  <a:cubicBezTo>
                    <a:pt x="5949" y="8101"/>
                    <a:pt x="6080" y="7497"/>
                    <a:pt x="5896" y="7208"/>
                  </a:cubicBezTo>
                  <a:cubicBezTo>
                    <a:pt x="5725" y="6919"/>
                    <a:pt x="2798" y="6446"/>
                    <a:pt x="2666" y="6315"/>
                  </a:cubicBezTo>
                  <a:cubicBezTo>
                    <a:pt x="2521" y="6171"/>
                    <a:pt x="4347" y="3677"/>
                    <a:pt x="4347" y="3269"/>
                  </a:cubicBezTo>
                  <a:cubicBezTo>
                    <a:pt x="4347" y="2875"/>
                    <a:pt x="4911" y="1"/>
                    <a:pt x="49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775;p50"/>
            <p:cNvSpPr/>
            <p:nvPr/>
          </p:nvSpPr>
          <p:spPr>
            <a:xfrm>
              <a:off x="5500195" y="2106254"/>
              <a:ext cx="17834" cy="15123"/>
            </a:xfrm>
            <a:custGeom>
              <a:avLst/>
              <a:gdLst/>
              <a:ahLst/>
              <a:cxnLst/>
              <a:rect l="l" t="t" r="r" b="b"/>
              <a:pathLst>
                <a:path w="513" h="435" extrusionOk="0">
                  <a:moveTo>
                    <a:pt x="1" y="0"/>
                  </a:moveTo>
                  <a:cubicBezTo>
                    <a:pt x="1" y="0"/>
                    <a:pt x="276" y="354"/>
                    <a:pt x="355" y="394"/>
                  </a:cubicBezTo>
                  <a:cubicBezTo>
                    <a:pt x="415" y="429"/>
                    <a:pt x="464" y="435"/>
                    <a:pt x="491" y="435"/>
                  </a:cubicBezTo>
                  <a:cubicBezTo>
                    <a:pt x="504" y="435"/>
                    <a:pt x="512" y="433"/>
                    <a:pt x="512" y="433"/>
                  </a:cubicBezTo>
                  <a:lnTo>
                    <a:pt x="328" y="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776;p50"/>
            <p:cNvSpPr/>
            <p:nvPr/>
          </p:nvSpPr>
          <p:spPr>
            <a:xfrm>
              <a:off x="5497900" y="2093912"/>
              <a:ext cx="27882" cy="15123"/>
            </a:xfrm>
            <a:custGeom>
              <a:avLst/>
              <a:gdLst/>
              <a:ahLst/>
              <a:cxnLst/>
              <a:rect l="l" t="t" r="r" b="b"/>
              <a:pathLst>
                <a:path w="802" h="435" extrusionOk="0">
                  <a:moveTo>
                    <a:pt x="0" y="0"/>
                  </a:moveTo>
                  <a:lnTo>
                    <a:pt x="316" y="342"/>
                  </a:lnTo>
                  <a:cubicBezTo>
                    <a:pt x="316" y="342"/>
                    <a:pt x="565" y="434"/>
                    <a:pt x="671" y="434"/>
                  </a:cubicBezTo>
                  <a:cubicBezTo>
                    <a:pt x="762" y="434"/>
                    <a:pt x="802" y="382"/>
                    <a:pt x="802" y="38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777;p50"/>
            <p:cNvSpPr/>
            <p:nvPr/>
          </p:nvSpPr>
          <p:spPr>
            <a:xfrm>
              <a:off x="5444953" y="2125409"/>
              <a:ext cx="288967" cy="6432"/>
            </a:xfrm>
            <a:custGeom>
              <a:avLst/>
              <a:gdLst/>
              <a:ahLst/>
              <a:cxnLst/>
              <a:rect l="l" t="t" r="r" b="b"/>
              <a:pathLst>
                <a:path w="8312" h="185" extrusionOk="0">
                  <a:moveTo>
                    <a:pt x="0" y="1"/>
                  </a:moveTo>
                  <a:lnTo>
                    <a:pt x="0" y="185"/>
                  </a:lnTo>
                  <a:lnTo>
                    <a:pt x="8245" y="185"/>
                  </a:lnTo>
                  <a:lnTo>
                    <a:pt x="8312" y="1"/>
                  </a:lnTo>
                  <a:close/>
                </a:path>
              </a:pathLst>
            </a:custGeom>
            <a:solidFill>
              <a:srgbClr val="1E3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778;p50"/>
            <p:cNvSpPr/>
            <p:nvPr/>
          </p:nvSpPr>
          <p:spPr>
            <a:xfrm>
              <a:off x="5512502" y="1967924"/>
              <a:ext cx="284864" cy="163917"/>
            </a:xfrm>
            <a:custGeom>
              <a:avLst/>
              <a:gdLst/>
              <a:ahLst/>
              <a:cxnLst/>
              <a:rect l="l" t="t" r="r" b="b"/>
              <a:pathLst>
                <a:path w="8194" h="4715" extrusionOk="0">
                  <a:moveTo>
                    <a:pt x="1905" y="1"/>
                  </a:moveTo>
                  <a:lnTo>
                    <a:pt x="1" y="4715"/>
                  </a:lnTo>
                  <a:lnTo>
                    <a:pt x="6302" y="4715"/>
                  </a:lnTo>
                  <a:lnTo>
                    <a:pt x="81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779;p50"/>
            <p:cNvSpPr/>
            <p:nvPr/>
          </p:nvSpPr>
          <p:spPr>
            <a:xfrm>
              <a:off x="5653995" y="2039609"/>
              <a:ext cx="23779" cy="20546"/>
            </a:xfrm>
            <a:custGeom>
              <a:avLst/>
              <a:gdLst/>
              <a:ahLst/>
              <a:cxnLst/>
              <a:rect l="l" t="t" r="r" b="b"/>
              <a:pathLst>
                <a:path w="684" h="591" extrusionOk="0">
                  <a:moveTo>
                    <a:pt x="434" y="1"/>
                  </a:moveTo>
                  <a:cubicBezTo>
                    <a:pt x="263" y="1"/>
                    <a:pt x="93" y="132"/>
                    <a:pt x="40" y="302"/>
                  </a:cubicBezTo>
                  <a:cubicBezTo>
                    <a:pt x="1" y="460"/>
                    <a:pt x="93" y="591"/>
                    <a:pt x="251" y="591"/>
                  </a:cubicBezTo>
                  <a:cubicBezTo>
                    <a:pt x="421" y="591"/>
                    <a:pt x="592" y="460"/>
                    <a:pt x="644" y="302"/>
                  </a:cubicBezTo>
                  <a:cubicBezTo>
                    <a:pt x="683" y="132"/>
                    <a:pt x="592" y="1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780;p50"/>
            <p:cNvSpPr/>
            <p:nvPr/>
          </p:nvSpPr>
          <p:spPr>
            <a:xfrm>
              <a:off x="6993178" y="2744956"/>
              <a:ext cx="360339" cy="237688"/>
            </a:xfrm>
            <a:custGeom>
              <a:avLst/>
              <a:gdLst/>
              <a:ahLst/>
              <a:cxnLst/>
              <a:rect l="l" t="t" r="r" b="b"/>
              <a:pathLst>
                <a:path w="10365" h="6837" extrusionOk="0">
                  <a:moveTo>
                    <a:pt x="4041" y="1"/>
                  </a:moveTo>
                  <a:cubicBezTo>
                    <a:pt x="3568" y="1"/>
                    <a:pt x="3270" y="179"/>
                    <a:pt x="3270" y="179"/>
                  </a:cubicBezTo>
                  <a:cubicBezTo>
                    <a:pt x="828" y="284"/>
                    <a:pt x="735" y="2779"/>
                    <a:pt x="1024" y="3712"/>
                  </a:cubicBezTo>
                  <a:cubicBezTo>
                    <a:pt x="1418" y="5024"/>
                    <a:pt x="0" y="6049"/>
                    <a:pt x="1576" y="6586"/>
                  </a:cubicBezTo>
                  <a:cubicBezTo>
                    <a:pt x="2160" y="6778"/>
                    <a:pt x="2714" y="6836"/>
                    <a:pt x="3194" y="6836"/>
                  </a:cubicBezTo>
                  <a:cubicBezTo>
                    <a:pt x="3929" y="6836"/>
                    <a:pt x="4492" y="6700"/>
                    <a:pt x="4729" y="6700"/>
                  </a:cubicBezTo>
                  <a:cubicBezTo>
                    <a:pt x="4824" y="6700"/>
                    <a:pt x="4866" y="6722"/>
                    <a:pt x="4845" y="6784"/>
                  </a:cubicBezTo>
                  <a:cubicBezTo>
                    <a:pt x="5042" y="6799"/>
                    <a:pt x="5228" y="6807"/>
                    <a:pt x="5403" y="6807"/>
                  </a:cubicBezTo>
                  <a:cubicBezTo>
                    <a:pt x="10364" y="6807"/>
                    <a:pt x="6565" y="723"/>
                    <a:pt x="4700" y="114"/>
                  </a:cubicBezTo>
                  <a:cubicBezTo>
                    <a:pt x="4457" y="30"/>
                    <a:pt x="4234" y="1"/>
                    <a:pt x="40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781;p50"/>
            <p:cNvSpPr/>
            <p:nvPr/>
          </p:nvSpPr>
          <p:spPr>
            <a:xfrm>
              <a:off x="6937102" y="2991266"/>
              <a:ext cx="131412" cy="220097"/>
            </a:xfrm>
            <a:custGeom>
              <a:avLst/>
              <a:gdLst/>
              <a:ahLst/>
              <a:cxnLst/>
              <a:rect l="l" t="t" r="r" b="b"/>
              <a:pathLst>
                <a:path w="3780" h="6331" extrusionOk="0">
                  <a:moveTo>
                    <a:pt x="3478" y="0"/>
                  </a:moveTo>
                  <a:cubicBezTo>
                    <a:pt x="3478" y="0"/>
                    <a:pt x="2401" y="250"/>
                    <a:pt x="2073" y="735"/>
                  </a:cubicBezTo>
                  <a:cubicBezTo>
                    <a:pt x="1758" y="1222"/>
                    <a:pt x="419" y="5082"/>
                    <a:pt x="195" y="5187"/>
                  </a:cubicBezTo>
                  <a:cubicBezTo>
                    <a:pt x="0" y="5284"/>
                    <a:pt x="1783" y="6330"/>
                    <a:pt x="2698" y="6330"/>
                  </a:cubicBezTo>
                  <a:cubicBezTo>
                    <a:pt x="2892" y="6330"/>
                    <a:pt x="3047" y="6283"/>
                    <a:pt x="3136" y="6171"/>
                  </a:cubicBezTo>
                  <a:cubicBezTo>
                    <a:pt x="3556" y="5646"/>
                    <a:pt x="3780" y="5187"/>
                    <a:pt x="3780" y="5187"/>
                  </a:cubicBezTo>
                  <a:lnTo>
                    <a:pt x="34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782;p50"/>
            <p:cNvSpPr/>
            <p:nvPr/>
          </p:nvSpPr>
          <p:spPr>
            <a:xfrm>
              <a:off x="7281623" y="4063836"/>
              <a:ext cx="124667" cy="130125"/>
            </a:xfrm>
            <a:custGeom>
              <a:avLst/>
              <a:gdLst/>
              <a:ahLst/>
              <a:cxnLst/>
              <a:rect l="l" t="t" r="r" b="b"/>
              <a:pathLst>
                <a:path w="3586" h="3743" extrusionOk="0">
                  <a:moveTo>
                    <a:pt x="2600" y="1"/>
                  </a:moveTo>
                  <a:lnTo>
                    <a:pt x="1380" y="277"/>
                  </a:lnTo>
                  <a:cubicBezTo>
                    <a:pt x="1380" y="277"/>
                    <a:pt x="1287" y="1130"/>
                    <a:pt x="1327" y="1760"/>
                  </a:cubicBezTo>
                  <a:cubicBezTo>
                    <a:pt x="1366" y="2404"/>
                    <a:pt x="1143" y="3086"/>
                    <a:pt x="578" y="3204"/>
                  </a:cubicBezTo>
                  <a:cubicBezTo>
                    <a:pt x="1" y="3323"/>
                    <a:pt x="237" y="3743"/>
                    <a:pt x="237" y="3743"/>
                  </a:cubicBezTo>
                  <a:lnTo>
                    <a:pt x="1774" y="3743"/>
                  </a:lnTo>
                  <a:cubicBezTo>
                    <a:pt x="2101" y="3743"/>
                    <a:pt x="2456" y="3414"/>
                    <a:pt x="2548" y="2836"/>
                  </a:cubicBezTo>
                  <a:cubicBezTo>
                    <a:pt x="2640" y="2259"/>
                    <a:pt x="3297" y="1944"/>
                    <a:pt x="3441" y="1458"/>
                  </a:cubicBezTo>
                  <a:cubicBezTo>
                    <a:pt x="3585" y="986"/>
                    <a:pt x="2850" y="316"/>
                    <a:pt x="2850" y="316"/>
                  </a:cubicBezTo>
                  <a:lnTo>
                    <a:pt x="26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783;p50"/>
            <p:cNvSpPr/>
            <p:nvPr/>
          </p:nvSpPr>
          <p:spPr>
            <a:xfrm>
              <a:off x="7019217" y="4084834"/>
              <a:ext cx="154739" cy="104086"/>
            </a:xfrm>
            <a:custGeom>
              <a:avLst/>
              <a:gdLst/>
              <a:ahLst/>
              <a:cxnLst/>
              <a:rect l="l" t="t" r="r" b="b"/>
              <a:pathLst>
                <a:path w="4451" h="2994" extrusionOk="0">
                  <a:moveTo>
                    <a:pt x="4188" y="1"/>
                  </a:moveTo>
                  <a:cubicBezTo>
                    <a:pt x="4188" y="1"/>
                    <a:pt x="2888" y="184"/>
                    <a:pt x="2691" y="1051"/>
                  </a:cubicBezTo>
                  <a:cubicBezTo>
                    <a:pt x="2495" y="1905"/>
                    <a:pt x="1326" y="2299"/>
                    <a:pt x="669" y="2404"/>
                  </a:cubicBezTo>
                  <a:cubicBezTo>
                    <a:pt x="0" y="2509"/>
                    <a:pt x="0" y="2981"/>
                    <a:pt x="0" y="2981"/>
                  </a:cubicBezTo>
                  <a:lnTo>
                    <a:pt x="4123" y="2994"/>
                  </a:lnTo>
                  <a:cubicBezTo>
                    <a:pt x="4450" y="2836"/>
                    <a:pt x="4188" y="1"/>
                    <a:pt x="4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784;p50"/>
            <p:cNvSpPr/>
            <p:nvPr/>
          </p:nvSpPr>
          <p:spPr>
            <a:xfrm>
              <a:off x="7004129" y="2983514"/>
              <a:ext cx="272975" cy="299883"/>
            </a:xfrm>
            <a:custGeom>
              <a:avLst/>
              <a:gdLst/>
              <a:ahLst/>
              <a:cxnLst/>
              <a:rect l="l" t="t" r="r" b="b"/>
              <a:pathLst>
                <a:path w="7852" h="8626" extrusionOk="0">
                  <a:moveTo>
                    <a:pt x="4337" y="1"/>
                  </a:moveTo>
                  <a:cubicBezTo>
                    <a:pt x="2543" y="1"/>
                    <a:pt x="1550" y="223"/>
                    <a:pt x="1550" y="223"/>
                  </a:cubicBezTo>
                  <a:cubicBezTo>
                    <a:pt x="1550" y="223"/>
                    <a:pt x="880" y="1419"/>
                    <a:pt x="447" y="3138"/>
                  </a:cubicBezTo>
                  <a:cubicBezTo>
                    <a:pt x="0" y="4858"/>
                    <a:pt x="1091" y="7917"/>
                    <a:pt x="1091" y="7917"/>
                  </a:cubicBezTo>
                  <a:lnTo>
                    <a:pt x="3493" y="8626"/>
                  </a:lnTo>
                  <a:lnTo>
                    <a:pt x="4254" y="8442"/>
                  </a:lnTo>
                  <a:lnTo>
                    <a:pt x="6421" y="7917"/>
                  </a:lnTo>
                  <a:cubicBezTo>
                    <a:pt x="6421" y="7917"/>
                    <a:pt x="6710" y="7826"/>
                    <a:pt x="6959" y="7248"/>
                  </a:cubicBezTo>
                  <a:cubicBezTo>
                    <a:pt x="7051" y="7024"/>
                    <a:pt x="7746" y="6092"/>
                    <a:pt x="7799" y="5410"/>
                  </a:cubicBezTo>
                  <a:cubicBezTo>
                    <a:pt x="7851" y="4359"/>
                    <a:pt x="7799" y="3493"/>
                    <a:pt x="7799" y="3493"/>
                  </a:cubicBezTo>
                  <a:lnTo>
                    <a:pt x="6066" y="66"/>
                  </a:lnTo>
                  <a:cubicBezTo>
                    <a:pt x="5427" y="19"/>
                    <a:pt x="4849" y="1"/>
                    <a:pt x="4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785;p50"/>
            <p:cNvSpPr/>
            <p:nvPr/>
          </p:nvSpPr>
          <p:spPr>
            <a:xfrm>
              <a:off x="7138773" y="3107207"/>
              <a:ext cx="143371" cy="169827"/>
            </a:xfrm>
            <a:custGeom>
              <a:avLst/>
              <a:gdLst/>
              <a:ahLst/>
              <a:cxnLst/>
              <a:rect l="l" t="t" r="r" b="b"/>
              <a:pathLst>
                <a:path w="4124" h="4885" extrusionOk="0">
                  <a:moveTo>
                    <a:pt x="2653" y="0"/>
                  </a:moveTo>
                  <a:cubicBezTo>
                    <a:pt x="3164" y="2928"/>
                    <a:pt x="1" y="3769"/>
                    <a:pt x="1" y="3769"/>
                  </a:cubicBezTo>
                  <a:lnTo>
                    <a:pt x="381" y="4884"/>
                  </a:lnTo>
                  <a:lnTo>
                    <a:pt x="2548" y="4359"/>
                  </a:lnTo>
                  <a:cubicBezTo>
                    <a:pt x="2548" y="4359"/>
                    <a:pt x="2837" y="4268"/>
                    <a:pt x="3086" y="3690"/>
                  </a:cubicBezTo>
                  <a:cubicBezTo>
                    <a:pt x="3178" y="3466"/>
                    <a:pt x="4083" y="2561"/>
                    <a:pt x="4123" y="1864"/>
                  </a:cubicBezTo>
                  <a:lnTo>
                    <a:pt x="2653" y="0"/>
                  </a:lnTo>
                  <a:close/>
                </a:path>
              </a:pathLst>
            </a:custGeom>
            <a:solidFill>
              <a:srgbClr val="E84E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786;p50"/>
            <p:cNvSpPr/>
            <p:nvPr/>
          </p:nvSpPr>
          <p:spPr>
            <a:xfrm>
              <a:off x="7000930" y="3274705"/>
              <a:ext cx="198578" cy="850143"/>
            </a:xfrm>
            <a:custGeom>
              <a:avLst/>
              <a:gdLst/>
              <a:ahLst/>
              <a:cxnLst/>
              <a:rect l="l" t="t" r="r" b="b"/>
              <a:pathLst>
                <a:path w="5712" h="24454" extrusionOk="0">
                  <a:moveTo>
                    <a:pt x="1340" y="1"/>
                  </a:moveTo>
                  <a:cubicBezTo>
                    <a:pt x="1340" y="1"/>
                    <a:pt x="158" y="3702"/>
                    <a:pt x="80" y="4963"/>
                  </a:cubicBezTo>
                  <a:cubicBezTo>
                    <a:pt x="1" y="6223"/>
                    <a:pt x="2350" y="22871"/>
                    <a:pt x="2443" y="23448"/>
                  </a:cubicBezTo>
                  <a:cubicBezTo>
                    <a:pt x="2534" y="24000"/>
                    <a:pt x="3217" y="24354"/>
                    <a:pt x="3217" y="24354"/>
                  </a:cubicBezTo>
                  <a:cubicBezTo>
                    <a:pt x="3217" y="24354"/>
                    <a:pt x="3381" y="24454"/>
                    <a:pt x="3646" y="24454"/>
                  </a:cubicBezTo>
                  <a:cubicBezTo>
                    <a:pt x="3741" y="24454"/>
                    <a:pt x="3848" y="24441"/>
                    <a:pt x="3966" y="24406"/>
                  </a:cubicBezTo>
                  <a:cubicBezTo>
                    <a:pt x="4596" y="24236"/>
                    <a:pt x="4792" y="24026"/>
                    <a:pt x="4792" y="24026"/>
                  </a:cubicBezTo>
                  <a:cubicBezTo>
                    <a:pt x="4792" y="24026"/>
                    <a:pt x="5712" y="12144"/>
                    <a:pt x="5134" y="7904"/>
                  </a:cubicBezTo>
                  <a:cubicBezTo>
                    <a:pt x="4570" y="3662"/>
                    <a:pt x="4556" y="1"/>
                    <a:pt x="4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787;p50"/>
            <p:cNvSpPr/>
            <p:nvPr/>
          </p:nvSpPr>
          <p:spPr>
            <a:xfrm>
              <a:off x="7050227" y="3271055"/>
              <a:ext cx="321820" cy="813571"/>
            </a:xfrm>
            <a:custGeom>
              <a:avLst/>
              <a:gdLst/>
              <a:ahLst/>
              <a:cxnLst/>
              <a:rect l="l" t="t" r="r" b="b"/>
              <a:pathLst>
                <a:path w="9257" h="23402" extrusionOk="0">
                  <a:moveTo>
                    <a:pt x="4964" y="1"/>
                  </a:moveTo>
                  <a:lnTo>
                    <a:pt x="762" y="355"/>
                  </a:lnTo>
                  <a:cubicBezTo>
                    <a:pt x="762" y="355"/>
                    <a:pt x="1" y="3518"/>
                    <a:pt x="473" y="4319"/>
                  </a:cubicBezTo>
                  <a:cubicBezTo>
                    <a:pt x="2429" y="7641"/>
                    <a:pt x="3336" y="13287"/>
                    <a:pt x="3441" y="14139"/>
                  </a:cubicBezTo>
                  <a:cubicBezTo>
                    <a:pt x="3585" y="15347"/>
                    <a:pt x="6434" y="21164"/>
                    <a:pt x="7327" y="22962"/>
                  </a:cubicBezTo>
                  <a:cubicBezTo>
                    <a:pt x="7459" y="23237"/>
                    <a:pt x="7738" y="23401"/>
                    <a:pt x="8033" y="23401"/>
                  </a:cubicBezTo>
                  <a:cubicBezTo>
                    <a:pt x="8090" y="23401"/>
                    <a:pt x="8148" y="23395"/>
                    <a:pt x="8206" y="23382"/>
                  </a:cubicBezTo>
                  <a:cubicBezTo>
                    <a:pt x="8377" y="23343"/>
                    <a:pt x="8561" y="23291"/>
                    <a:pt x="8692" y="23238"/>
                  </a:cubicBezTo>
                  <a:cubicBezTo>
                    <a:pt x="9125" y="23093"/>
                    <a:pt x="9256" y="22805"/>
                    <a:pt x="9256" y="22805"/>
                  </a:cubicBezTo>
                  <a:cubicBezTo>
                    <a:pt x="9256" y="17803"/>
                    <a:pt x="7931" y="14704"/>
                    <a:pt x="7576" y="13103"/>
                  </a:cubicBezTo>
                  <a:cubicBezTo>
                    <a:pt x="7208" y="11501"/>
                    <a:pt x="7117" y="5724"/>
                    <a:pt x="6946" y="4070"/>
                  </a:cubicBezTo>
                  <a:cubicBezTo>
                    <a:pt x="6775" y="2428"/>
                    <a:pt x="4964" y="1"/>
                    <a:pt x="4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788;p50"/>
            <p:cNvSpPr/>
            <p:nvPr/>
          </p:nvSpPr>
          <p:spPr>
            <a:xfrm>
              <a:off x="7034722" y="3254646"/>
              <a:ext cx="197222" cy="43595"/>
            </a:xfrm>
            <a:custGeom>
              <a:avLst/>
              <a:gdLst/>
              <a:ahLst/>
              <a:cxnLst/>
              <a:rect l="l" t="t" r="r" b="b"/>
              <a:pathLst>
                <a:path w="5673" h="1254" extrusionOk="0">
                  <a:moveTo>
                    <a:pt x="184" y="0"/>
                  </a:moveTo>
                  <a:lnTo>
                    <a:pt x="184" y="0"/>
                  </a:lnTo>
                  <a:cubicBezTo>
                    <a:pt x="0" y="473"/>
                    <a:pt x="249" y="958"/>
                    <a:pt x="249" y="958"/>
                  </a:cubicBezTo>
                  <a:cubicBezTo>
                    <a:pt x="840" y="1177"/>
                    <a:pt x="1560" y="1254"/>
                    <a:pt x="2279" y="1254"/>
                  </a:cubicBezTo>
                  <a:cubicBezTo>
                    <a:pt x="3976" y="1254"/>
                    <a:pt x="5672" y="827"/>
                    <a:pt x="5672" y="827"/>
                  </a:cubicBezTo>
                  <a:cubicBezTo>
                    <a:pt x="5672" y="459"/>
                    <a:pt x="5541" y="118"/>
                    <a:pt x="5541" y="118"/>
                  </a:cubicBezTo>
                  <a:cubicBezTo>
                    <a:pt x="5541" y="118"/>
                    <a:pt x="2866" y="407"/>
                    <a:pt x="1680" y="407"/>
                  </a:cubicBezTo>
                  <a:cubicBezTo>
                    <a:pt x="1653" y="407"/>
                    <a:pt x="1627" y="407"/>
                    <a:pt x="1602" y="407"/>
                  </a:cubicBezTo>
                  <a:cubicBezTo>
                    <a:pt x="657" y="380"/>
                    <a:pt x="184" y="0"/>
                    <a:pt x="184" y="0"/>
                  </a:cubicBezTo>
                  <a:close/>
                </a:path>
              </a:pathLst>
            </a:custGeom>
            <a:solidFill>
              <a:srgbClr val="1E3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789;p50"/>
            <p:cNvSpPr/>
            <p:nvPr/>
          </p:nvSpPr>
          <p:spPr>
            <a:xfrm>
              <a:off x="7063021" y="3261946"/>
              <a:ext cx="36086" cy="40606"/>
            </a:xfrm>
            <a:custGeom>
              <a:avLst/>
              <a:gdLst/>
              <a:ahLst/>
              <a:cxnLst/>
              <a:rect l="l" t="t" r="r" b="b"/>
              <a:pathLst>
                <a:path w="1038" h="1168" extrusionOk="0">
                  <a:moveTo>
                    <a:pt x="526" y="170"/>
                  </a:moveTo>
                  <a:cubicBezTo>
                    <a:pt x="709" y="170"/>
                    <a:pt x="867" y="354"/>
                    <a:pt x="867" y="578"/>
                  </a:cubicBezTo>
                  <a:cubicBezTo>
                    <a:pt x="867" y="814"/>
                    <a:pt x="709" y="997"/>
                    <a:pt x="526" y="997"/>
                  </a:cubicBezTo>
                  <a:cubicBezTo>
                    <a:pt x="328" y="997"/>
                    <a:pt x="171" y="814"/>
                    <a:pt x="171" y="578"/>
                  </a:cubicBezTo>
                  <a:cubicBezTo>
                    <a:pt x="171" y="354"/>
                    <a:pt x="328" y="170"/>
                    <a:pt x="526" y="170"/>
                  </a:cubicBezTo>
                  <a:close/>
                  <a:moveTo>
                    <a:pt x="526" y="0"/>
                  </a:moveTo>
                  <a:cubicBezTo>
                    <a:pt x="237" y="0"/>
                    <a:pt x="0" y="263"/>
                    <a:pt x="0" y="578"/>
                  </a:cubicBezTo>
                  <a:cubicBezTo>
                    <a:pt x="0" y="906"/>
                    <a:pt x="237" y="1167"/>
                    <a:pt x="526" y="1167"/>
                  </a:cubicBezTo>
                  <a:cubicBezTo>
                    <a:pt x="801" y="1167"/>
                    <a:pt x="1037" y="906"/>
                    <a:pt x="1037" y="578"/>
                  </a:cubicBezTo>
                  <a:cubicBezTo>
                    <a:pt x="1037" y="263"/>
                    <a:pt x="801" y="0"/>
                    <a:pt x="5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790;p50"/>
            <p:cNvSpPr/>
            <p:nvPr/>
          </p:nvSpPr>
          <p:spPr>
            <a:xfrm>
              <a:off x="6899625" y="3132308"/>
              <a:ext cx="267482" cy="209042"/>
            </a:xfrm>
            <a:custGeom>
              <a:avLst/>
              <a:gdLst/>
              <a:ahLst/>
              <a:cxnLst/>
              <a:rect l="l" t="t" r="r" b="b"/>
              <a:pathLst>
                <a:path w="7694" h="6013" extrusionOk="0">
                  <a:moveTo>
                    <a:pt x="5159" y="1"/>
                  </a:moveTo>
                  <a:lnTo>
                    <a:pt x="0" y="53"/>
                  </a:lnTo>
                  <a:lnTo>
                    <a:pt x="2547" y="6013"/>
                  </a:lnTo>
                  <a:lnTo>
                    <a:pt x="7694" y="5960"/>
                  </a:lnTo>
                  <a:lnTo>
                    <a:pt x="51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791;p50"/>
            <p:cNvSpPr/>
            <p:nvPr/>
          </p:nvSpPr>
          <p:spPr>
            <a:xfrm>
              <a:off x="7047933" y="3213136"/>
              <a:ext cx="95882" cy="58649"/>
            </a:xfrm>
            <a:custGeom>
              <a:avLst/>
              <a:gdLst/>
              <a:ahLst/>
              <a:cxnLst/>
              <a:rect l="l" t="t" r="r" b="b"/>
              <a:pathLst>
                <a:path w="2758" h="1687" extrusionOk="0">
                  <a:moveTo>
                    <a:pt x="1358" y="0"/>
                  </a:moveTo>
                  <a:cubicBezTo>
                    <a:pt x="1343" y="0"/>
                    <a:pt x="1332" y="4"/>
                    <a:pt x="1327" y="13"/>
                  </a:cubicBezTo>
                  <a:cubicBezTo>
                    <a:pt x="1287" y="78"/>
                    <a:pt x="1629" y="524"/>
                    <a:pt x="1629" y="524"/>
                  </a:cubicBezTo>
                  <a:lnTo>
                    <a:pt x="1642" y="538"/>
                  </a:lnTo>
                  <a:cubicBezTo>
                    <a:pt x="1488" y="651"/>
                    <a:pt x="1244" y="679"/>
                    <a:pt x="996" y="679"/>
                  </a:cubicBezTo>
                  <a:cubicBezTo>
                    <a:pt x="742" y="679"/>
                    <a:pt x="484" y="649"/>
                    <a:pt x="318" y="649"/>
                  </a:cubicBezTo>
                  <a:cubicBezTo>
                    <a:pt x="232" y="649"/>
                    <a:pt x="170" y="657"/>
                    <a:pt x="146" y="682"/>
                  </a:cubicBezTo>
                  <a:cubicBezTo>
                    <a:pt x="1" y="827"/>
                    <a:pt x="356" y="1142"/>
                    <a:pt x="539" y="1326"/>
                  </a:cubicBezTo>
                  <a:cubicBezTo>
                    <a:pt x="691" y="1466"/>
                    <a:pt x="1083" y="1686"/>
                    <a:pt x="1451" y="1686"/>
                  </a:cubicBezTo>
                  <a:cubicBezTo>
                    <a:pt x="1530" y="1686"/>
                    <a:pt x="1607" y="1676"/>
                    <a:pt x="1681" y="1653"/>
                  </a:cubicBezTo>
                  <a:cubicBezTo>
                    <a:pt x="1984" y="1562"/>
                    <a:pt x="2469" y="1469"/>
                    <a:pt x="2469" y="1469"/>
                  </a:cubicBezTo>
                  <a:lnTo>
                    <a:pt x="2758" y="944"/>
                  </a:lnTo>
                  <a:lnTo>
                    <a:pt x="2378" y="485"/>
                  </a:lnTo>
                  <a:cubicBezTo>
                    <a:pt x="2378" y="485"/>
                    <a:pt x="2128" y="249"/>
                    <a:pt x="1944" y="209"/>
                  </a:cubicBezTo>
                  <a:cubicBezTo>
                    <a:pt x="1772" y="175"/>
                    <a:pt x="1460" y="0"/>
                    <a:pt x="1358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792;p50"/>
            <p:cNvSpPr/>
            <p:nvPr/>
          </p:nvSpPr>
          <p:spPr>
            <a:xfrm>
              <a:off x="6909185" y="3162240"/>
              <a:ext cx="29342" cy="35147"/>
            </a:xfrm>
            <a:custGeom>
              <a:avLst/>
              <a:gdLst/>
              <a:ahLst/>
              <a:cxnLst/>
              <a:rect l="l" t="t" r="r" b="b"/>
              <a:pathLst>
                <a:path w="844" h="1011" extrusionOk="0">
                  <a:moveTo>
                    <a:pt x="522" y="0"/>
                  </a:moveTo>
                  <a:cubicBezTo>
                    <a:pt x="335" y="0"/>
                    <a:pt x="119" y="242"/>
                    <a:pt x="119" y="242"/>
                  </a:cubicBezTo>
                  <a:cubicBezTo>
                    <a:pt x="0" y="348"/>
                    <a:pt x="198" y="912"/>
                    <a:pt x="394" y="1004"/>
                  </a:cubicBezTo>
                  <a:cubicBezTo>
                    <a:pt x="404" y="1009"/>
                    <a:pt x="414" y="1011"/>
                    <a:pt x="424" y="1011"/>
                  </a:cubicBezTo>
                  <a:cubicBezTo>
                    <a:pt x="617" y="1011"/>
                    <a:pt x="844" y="220"/>
                    <a:pt x="644" y="45"/>
                  </a:cubicBezTo>
                  <a:cubicBezTo>
                    <a:pt x="607" y="13"/>
                    <a:pt x="565" y="0"/>
                    <a:pt x="522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793;p50"/>
            <p:cNvSpPr/>
            <p:nvPr/>
          </p:nvSpPr>
          <p:spPr>
            <a:xfrm>
              <a:off x="7124172" y="2985773"/>
              <a:ext cx="257470" cy="287785"/>
            </a:xfrm>
            <a:custGeom>
              <a:avLst/>
              <a:gdLst/>
              <a:ahLst/>
              <a:cxnLst/>
              <a:rect l="l" t="t" r="r" b="b"/>
              <a:pathLst>
                <a:path w="7406" h="8278" extrusionOk="0">
                  <a:moveTo>
                    <a:pt x="2613" y="1"/>
                  </a:moveTo>
                  <a:cubicBezTo>
                    <a:pt x="2613" y="1"/>
                    <a:pt x="972" y="2404"/>
                    <a:pt x="1536" y="2955"/>
                  </a:cubicBezTo>
                  <a:cubicBezTo>
                    <a:pt x="3598" y="5016"/>
                    <a:pt x="4083" y="5397"/>
                    <a:pt x="4083" y="5844"/>
                  </a:cubicBezTo>
                  <a:cubicBezTo>
                    <a:pt x="4097" y="6080"/>
                    <a:pt x="421" y="7262"/>
                    <a:pt x="421" y="7262"/>
                  </a:cubicBezTo>
                  <a:cubicBezTo>
                    <a:pt x="66" y="7511"/>
                    <a:pt x="1" y="8062"/>
                    <a:pt x="1" y="8062"/>
                  </a:cubicBezTo>
                  <a:cubicBezTo>
                    <a:pt x="948" y="8216"/>
                    <a:pt x="1796" y="8278"/>
                    <a:pt x="2546" y="8278"/>
                  </a:cubicBezTo>
                  <a:cubicBezTo>
                    <a:pt x="5256" y="8278"/>
                    <a:pt x="6682" y="7463"/>
                    <a:pt x="6867" y="7195"/>
                  </a:cubicBezTo>
                  <a:cubicBezTo>
                    <a:pt x="7406" y="6395"/>
                    <a:pt x="5988" y="3598"/>
                    <a:pt x="5147" y="2089"/>
                  </a:cubicBezTo>
                  <a:cubicBezTo>
                    <a:pt x="4083" y="158"/>
                    <a:pt x="2613" y="1"/>
                    <a:pt x="2613" y="1"/>
                  </a:cubicBezTo>
                  <a:close/>
                </a:path>
              </a:pathLst>
            </a:custGeom>
            <a:solidFill>
              <a:srgbClr val="FF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794;p50"/>
            <p:cNvSpPr/>
            <p:nvPr/>
          </p:nvSpPr>
          <p:spPr>
            <a:xfrm>
              <a:off x="7095873" y="2910020"/>
              <a:ext cx="81281" cy="89763"/>
            </a:xfrm>
            <a:custGeom>
              <a:avLst/>
              <a:gdLst/>
              <a:ahLst/>
              <a:cxnLst/>
              <a:rect l="l" t="t" r="r" b="b"/>
              <a:pathLst>
                <a:path w="2338" h="2582" extrusionOk="0">
                  <a:moveTo>
                    <a:pt x="1996" y="0"/>
                  </a:moveTo>
                  <a:lnTo>
                    <a:pt x="1891" y="14"/>
                  </a:lnTo>
                  <a:lnTo>
                    <a:pt x="66" y="329"/>
                  </a:lnTo>
                  <a:cubicBezTo>
                    <a:pt x="66" y="329"/>
                    <a:pt x="106" y="814"/>
                    <a:pt x="106" y="1274"/>
                  </a:cubicBezTo>
                  <a:lnTo>
                    <a:pt x="106" y="1287"/>
                  </a:lnTo>
                  <a:cubicBezTo>
                    <a:pt x="106" y="1681"/>
                    <a:pt x="1" y="2285"/>
                    <a:pt x="132" y="2377"/>
                  </a:cubicBezTo>
                  <a:cubicBezTo>
                    <a:pt x="393" y="2525"/>
                    <a:pt x="734" y="2582"/>
                    <a:pt x="1070" y="2582"/>
                  </a:cubicBezTo>
                  <a:cubicBezTo>
                    <a:pt x="1629" y="2582"/>
                    <a:pt x="2170" y="2423"/>
                    <a:pt x="2285" y="2258"/>
                  </a:cubicBezTo>
                  <a:cubicBezTo>
                    <a:pt x="2338" y="2193"/>
                    <a:pt x="2272" y="1970"/>
                    <a:pt x="2193" y="1563"/>
                  </a:cubicBezTo>
                  <a:cubicBezTo>
                    <a:pt x="2128" y="1196"/>
                    <a:pt x="1996" y="630"/>
                    <a:pt x="1996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795;p50"/>
            <p:cNvSpPr/>
            <p:nvPr/>
          </p:nvSpPr>
          <p:spPr>
            <a:xfrm>
              <a:off x="7098133" y="2910472"/>
              <a:ext cx="63516" cy="50687"/>
            </a:xfrm>
            <a:custGeom>
              <a:avLst/>
              <a:gdLst/>
              <a:ahLst/>
              <a:cxnLst/>
              <a:rect l="l" t="t" r="r" b="b"/>
              <a:pathLst>
                <a:path w="1827" h="1458" extrusionOk="0">
                  <a:moveTo>
                    <a:pt x="1826" y="1"/>
                  </a:moveTo>
                  <a:lnTo>
                    <a:pt x="1" y="316"/>
                  </a:lnTo>
                  <a:cubicBezTo>
                    <a:pt x="1" y="316"/>
                    <a:pt x="27" y="999"/>
                    <a:pt x="41" y="1458"/>
                  </a:cubicBezTo>
                  <a:cubicBezTo>
                    <a:pt x="1051" y="1445"/>
                    <a:pt x="1603" y="447"/>
                    <a:pt x="1826" y="1"/>
                  </a:cubicBezTo>
                  <a:close/>
                </a:path>
              </a:pathLst>
            </a:custGeom>
            <a:solidFill>
              <a:srgbClr val="F48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796;p50"/>
            <p:cNvSpPr/>
            <p:nvPr/>
          </p:nvSpPr>
          <p:spPr>
            <a:xfrm>
              <a:off x="7049323" y="2802736"/>
              <a:ext cx="128283" cy="147056"/>
            </a:xfrm>
            <a:custGeom>
              <a:avLst/>
              <a:gdLst/>
              <a:ahLst/>
              <a:cxnLst/>
              <a:rect l="l" t="t" r="r" b="b"/>
              <a:pathLst>
                <a:path w="3690" h="4230" extrusionOk="0">
                  <a:moveTo>
                    <a:pt x="2092" y="1"/>
                  </a:moveTo>
                  <a:cubicBezTo>
                    <a:pt x="2009" y="1"/>
                    <a:pt x="1920" y="5"/>
                    <a:pt x="1825" y="14"/>
                  </a:cubicBezTo>
                  <a:cubicBezTo>
                    <a:pt x="289" y="172"/>
                    <a:pt x="79" y="789"/>
                    <a:pt x="39" y="1301"/>
                  </a:cubicBezTo>
                  <a:cubicBezTo>
                    <a:pt x="1" y="1820"/>
                    <a:pt x="643" y="4230"/>
                    <a:pt x="1267" y="4230"/>
                  </a:cubicBezTo>
                  <a:cubicBezTo>
                    <a:pt x="1274" y="4230"/>
                    <a:pt x="1281" y="4230"/>
                    <a:pt x="1287" y="4229"/>
                  </a:cubicBezTo>
                  <a:cubicBezTo>
                    <a:pt x="1287" y="4229"/>
                    <a:pt x="3689" y="3888"/>
                    <a:pt x="3453" y="2404"/>
                  </a:cubicBezTo>
                  <a:cubicBezTo>
                    <a:pt x="3231" y="1000"/>
                    <a:pt x="3345" y="1"/>
                    <a:pt x="2092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797;p50"/>
            <p:cNvSpPr/>
            <p:nvPr/>
          </p:nvSpPr>
          <p:spPr>
            <a:xfrm>
              <a:off x="7074875" y="2794010"/>
              <a:ext cx="118722" cy="75510"/>
            </a:xfrm>
            <a:custGeom>
              <a:avLst/>
              <a:gdLst/>
              <a:ahLst/>
              <a:cxnLst/>
              <a:rect l="l" t="t" r="r" b="b"/>
              <a:pathLst>
                <a:path w="3415" h="2172" extrusionOk="0">
                  <a:moveTo>
                    <a:pt x="753" y="0"/>
                  </a:moveTo>
                  <a:cubicBezTo>
                    <a:pt x="416" y="0"/>
                    <a:pt x="121" y="102"/>
                    <a:pt x="1" y="410"/>
                  </a:cubicBezTo>
                  <a:cubicBezTo>
                    <a:pt x="1" y="410"/>
                    <a:pt x="932" y="2051"/>
                    <a:pt x="1970" y="2156"/>
                  </a:cubicBezTo>
                  <a:cubicBezTo>
                    <a:pt x="2095" y="2167"/>
                    <a:pt x="2211" y="2172"/>
                    <a:pt x="2318" y="2172"/>
                  </a:cubicBezTo>
                  <a:cubicBezTo>
                    <a:pt x="3109" y="2172"/>
                    <a:pt x="3414" y="1907"/>
                    <a:pt x="3414" y="1907"/>
                  </a:cubicBezTo>
                  <a:cubicBezTo>
                    <a:pt x="3414" y="1907"/>
                    <a:pt x="2548" y="1420"/>
                    <a:pt x="2219" y="384"/>
                  </a:cubicBezTo>
                  <a:cubicBezTo>
                    <a:pt x="2219" y="384"/>
                    <a:pt x="1407" y="0"/>
                    <a:pt x="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798;p50"/>
            <p:cNvSpPr/>
            <p:nvPr/>
          </p:nvSpPr>
          <p:spPr>
            <a:xfrm>
              <a:off x="7032879" y="2804543"/>
              <a:ext cx="48428" cy="79508"/>
            </a:xfrm>
            <a:custGeom>
              <a:avLst/>
              <a:gdLst/>
              <a:ahLst/>
              <a:cxnLst/>
              <a:rect l="l" t="t" r="r" b="b"/>
              <a:pathLst>
                <a:path w="1393" h="2287" extrusionOk="0">
                  <a:moveTo>
                    <a:pt x="981" y="1"/>
                  </a:moveTo>
                  <a:cubicBezTo>
                    <a:pt x="823" y="1"/>
                    <a:pt x="635" y="98"/>
                    <a:pt x="447" y="422"/>
                  </a:cubicBezTo>
                  <a:cubicBezTo>
                    <a:pt x="1" y="1170"/>
                    <a:pt x="684" y="2286"/>
                    <a:pt x="684" y="2286"/>
                  </a:cubicBezTo>
                  <a:cubicBezTo>
                    <a:pt x="552" y="1735"/>
                    <a:pt x="644" y="1249"/>
                    <a:pt x="789" y="868"/>
                  </a:cubicBezTo>
                  <a:cubicBezTo>
                    <a:pt x="933" y="475"/>
                    <a:pt x="1393" y="225"/>
                    <a:pt x="1393" y="225"/>
                  </a:cubicBezTo>
                  <a:cubicBezTo>
                    <a:pt x="1393" y="225"/>
                    <a:pt x="1221" y="1"/>
                    <a:pt x="981" y="1"/>
                  </a:cubicBezTo>
                  <a:close/>
                </a:path>
              </a:pathLst>
            </a:custGeom>
            <a:solidFill>
              <a:srgbClr val="0B35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55664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/>
          <p:nvPr/>
        </p:nvPicPr>
        <p:blipFill>
          <a:blip r:embed="rId2"/>
          <a:stretch>
            <a:fillRect/>
          </a:stretch>
        </p:blipFill>
        <p:spPr>
          <a:xfrm>
            <a:off x="7758865" y="3058169"/>
            <a:ext cx="4256351" cy="2199631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41936" y="188847"/>
            <a:ext cx="2912977" cy="12379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fontAlgn="base">
              <a:lnSpc>
                <a:spcPct val="107000"/>
              </a:lnSpc>
              <a:spcBef>
                <a:spcPts val="0"/>
              </a:spcBef>
              <a:spcAft>
                <a:spcPts val="1045"/>
              </a:spcAft>
              <a:buClr>
                <a:srgbClr val="000000"/>
              </a:buClr>
              <a:buSzPts val="1300"/>
            </a:pPr>
            <a:r>
              <a:rPr lang="vi-VN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Nunito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b="1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Nunito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Nunito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Nunito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Nunito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Nunito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Nunito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Nunito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Nunito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b="1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Nunito" panose="020B060402020202020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fontAlgn="base">
              <a:lnSpc>
                <a:spcPct val="107000"/>
              </a:lnSpc>
              <a:spcBef>
                <a:spcPts val="0"/>
              </a:spcBef>
              <a:spcAft>
                <a:spcPts val="1045"/>
              </a:spcAft>
              <a:buClr>
                <a:srgbClr val="000000"/>
              </a:buClr>
              <a:buSzPts val="1300"/>
            </a:pPr>
            <a:r>
              <a:rPr lang="en-US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Nunito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vi-VN" dirty="0">
                <a:latin typeface="Nunito" panose="020B0604020202020204" charset="0"/>
              </a:rPr>
              <a:t>- </a:t>
            </a:r>
            <a:r>
              <a:rPr lang="en-US" dirty="0">
                <a:latin typeface="Nunito" panose="020B0604020202020204" charset="0"/>
              </a:rPr>
              <a:t>IntelliJ IDEA </a:t>
            </a:r>
            <a:endParaRPr lang="vi-VN" dirty="0">
              <a:latin typeface="Nunito" panose="020B0604020202020204" charset="0"/>
            </a:endParaRPr>
          </a:p>
          <a:p>
            <a:pPr marR="0" lvl="0" fontAlgn="base">
              <a:lnSpc>
                <a:spcPct val="107000"/>
              </a:lnSpc>
              <a:spcBef>
                <a:spcPts val="0"/>
              </a:spcBef>
              <a:spcAft>
                <a:spcPts val="1045"/>
              </a:spcAft>
              <a:buClr>
                <a:srgbClr val="000000"/>
              </a:buClr>
              <a:buSzPts val="1300"/>
            </a:pPr>
            <a:r>
              <a:rPr lang="vi-VN" dirty="0">
                <a:latin typeface="Nunito" panose="020B0604020202020204" charset="0"/>
              </a:rPr>
              <a:t>  - </a:t>
            </a:r>
            <a:r>
              <a:rPr lang="en-US" dirty="0">
                <a:latin typeface="Nunito" panose="020B0604020202020204" charset="0"/>
              </a:rPr>
              <a:t>MySQL 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44680" y="188847"/>
            <a:ext cx="4061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latin typeface="Nunito" panose="020B0604020202020204" charset="0"/>
              </a:rPr>
              <a:t>2. </a:t>
            </a:r>
            <a:r>
              <a:rPr lang="en-US" b="1" dirty="0" err="1">
                <a:latin typeface="Nunito" panose="020B0604020202020204" charset="0"/>
              </a:rPr>
              <a:t>Giao</a:t>
            </a:r>
            <a:r>
              <a:rPr lang="en-US" b="1" dirty="0">
                <a:latin typeface="Nunito" panose="020B0604020202020204" charset="0"/>
              </a:rPr>
              <a:t> </a:t>
            </a:r>
            <a:r>
              <a:rPr lang="en-US" b="1" dirty="0" err="1">
                <a:latin typeface="Nunito" panose="020B0604020202020204" charset="0"/>
              </a:rPr>
              <a:t>diện</a:t>
            </a:r>
            <a:r>
              <a:rPr lang="en-US" b="1" dirty="0">
                <a:latin typeface="Nunito" panose="020B0604020202020204" charset="0"/>
              </a:rPr>
              <a:t> Website   </a:t>
            </a:r>
            <a:endParaRPr lang="en-US" dirty="0">
              <a:latin typeface="Nunito" panose="020B0604020202020204" charset="0"/>
            </a:endParaRPr>
          </a:p>
          <a:p>
            <a:endParaRPr lang="en-US" dirty="0">
              <a:latin typeface="Nunito" panose="020B060402020202020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667141" y="655420"/>
            <a:ext cx="4816941" cy="1709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09955" marR="302260" indent="-225425">
              <a:lnSpc>
                <a:spcPct val="146000"/>
              </a:lnSpc>
              <a:spcBef>
                <a:spcPts val="0"/>
              </a:spcBef>
              <a:spcAft>
                <a:spcPts val="695"/>
              </a:spcAft>
            </a:pPr>
            <a:r>
              <a:rPr lang="en-US" dirty="0">
                <a:solidFill>
                  <a:srgbClr val="000000"/>
                </a:solidFill>
                <a:latin typeface="Nunito" panose="020B0604020202020204" charset="0"/>
                <a:ea typeface="Arial" panose="020B0604020202020204" pitchFamily="34" charset="0"/>
              </a:rPr>
              <a:t>	</a:t>
            </a:r>
            <a:r>
              <a:rPr lang="en-US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Sau </a:t>
            </a:r>
            <a:r>
              <a:rPr lang="en-US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khi</a:t>
            </a:r>
            <a:r>
              <a:rPr lang="en-US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nghiên</a:t>
            </a:r>
            <a:r>
              <a:rPr lang="en-US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cứu</a:t>
            </a:r>
            <a:r>
              <a:rPr lang="en-US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khảo</a:t>
            </a:r>
            <a:r>
              <a:rPr lang="en-US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sát</a:t>
            </a:r>
            <a:r>
              <a:rPr lang="en-US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và</a:t>
            </a:r>
            <a:r>
              <a:rPr lang="en-US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phân</a:t>
            </a:r>
            <a:r>
              <a:rPr lang="en-US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tích</a:t>
            </a:r>
            <a:r>
              <a:rPr lang="en-US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thiết</a:t>
            </a:r>
            <a:r>
              <a:rPr lang="en-US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kế</a:t>
            </a:r>
            <a:r>
              <a:rPr lang="en-US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hệ</a:t>
            </a:r>
            <a:r>
              <a:rPr lang="en-US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thống</a:t>
            </a:r>
            <a:r>
              <a:rPr lang="en-US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em</a:t>
            </a:r>
            <a:r>
              <a:rPr lang="en-US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đã</a:t>
            </a:r>
            <a:r>
              <a:rPr lang="en-US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hoàn</a:t>
            </a:r>
            <a:r>
              <a:rPr lang="en-US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thành</a:t>
            </a:r>
            <a:r>
              <a:rPr lang="en-US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Website </a:t>
            </a:r>
            <a:r>
              <a:rPr lang="en-US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với</a:t>
            </a:r>
            <a:r>
              <a:rPr lang="en-US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giao</a:t>
            </a:r>
            <a:r>
              <a:rPr lang="en-US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diện</a:t>
            </a:r>
            <a:r>
              <a:rPr lang="en-US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và</a:t>
            </a:r>
            <a:r>
              <a:rPr lang="en-US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chức</a:t>
            </a:r>
            <a:r>
              <a:rPr lang="en-US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năng</a:t>
            </a:r>
            <a:r>
              <a:rPr lang="en-US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như</a:t>
            </a:r>
            <a:r>
              <a:rPr lang="en-US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sau</a:t>
            </a:r>
            <a:r>
              <a:rPr lang="en-US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:  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02824" y="2426916"/>
            <a:ext cx="5079724" cy="367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4025" marR="2596515" indent="-63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2.1.</a:t>
            </a:r>
            <a:r>
              <a:rPr lang="en-US" b="1" dirty="0">
                <a:solidFill>
                  <a:srgbClr val="000000"/>
                </a:solidFill>
                <a:latin typeface="Nunito" panose="020B0604020202020204" charset="0"/>
                <a:ea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Trang </a:t>
            </a:r>
            <a:r>
              <a:rPr lang="en-US" b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chủ</a:t>
            </a:r>
            <a:r>
              <a:rPr lang="en-US" b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  </a:t>
            </a:r>
            <a:endParaRPr lang="en-US" dirty="0">
              <a:solidFill>
                <a:srgbClr val="000000"/>
              </a:solidFill>
              <a:latin typeface="Nunito" panose="020B0604020202020204" charset="0"/>
              <a:ea typeface="Times New Roman" panose="02020603050405020304" pitchFamily="18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93096" y="2825453"/>
            <a:ext cx="4373613" cy="3309652"/>
            <a:chOff x="0" y="0"/>
            <a:chExt cx="5019421" cy="4828540"/>
          </a:xfrm>
        </p:grpSpPr>
        <p:pic>
          <p:nvPicPr>
            <p:cNvPr id="25" name="Picture 2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5019421" cy="2355215"/>
            </a:xfrm>
            <a:prstGeom prst="rect">
              <a:avLst/>
            </a:prstGeom>
          </p:spPr>
        </p:pic>
        <p:pic>
          <p:nvPicPr>
            <p:cNvPr id="26" name="Picture 25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5080" y="2457450"/>
              <a:ext cx="5003673" cy="2371090"/>
            </a:xfrm>
            <a:prstGeom prst="rect">
              <a:avLst/>
            </a:prstGeom>
          </p:spPr>
        </p:pic>
      </p:grpSp>
      <p:sp>
        <p:nvSpPr>
          <p:cNvPr id="28" name="Rectangle 27"/>
          <p:cNvSpPr/>
          <p:nvPr/>
        </p:nvSpPr>
        <p:spPr>
          <a:xfrm>
            <a:off x="2467782" y="2316504"/>
            <a:ext cx="7161196" cy="504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7675" marR="2080895" indent="2058035">
              <a:lnSpc>
                <a:spcPct val="173000"/>
              </a:lnSpc>
              <a:spcBef>
                <a:spcPts val="0"/>
              </a:spcBef>
              <a:spcAft>
                <a:spcPts val="15"/>
              </a:spcAft>
            </a:pPr>
            <a:r>
              <a:rPr lang="en-US" b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2.2.</a:t>
            </a:r>
            <a:r>
              <a:rPr lang="en-US" b="1" dirty="0">
                <a:solidFill>
                  <a:srgbClr val="000000"/>
                </a:solidFill>
                <a:latin typeface="Nunito" panose="020B0604020202020204" charset="0"/>
                <a:ea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Đăng</a:t>
            </a:r>
            <a:r>
              <a:rPr lang="en-US" b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nhập</a:t>
            </a:r>
            <a:r>
              <a:rPr lang="en-US" b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endParaRPr lang="en-US" dirty="0">
              <a:solidFill>
                <a:srgbClr val="000000"/>
              </a:solidFill>
              <a:latin typeface="Nunito" panose="020B0604020202020204" charset="0"/>
              <a:ea typeface="Times New Roman" panose="02020603050405020304" pitchFamily="18" charset="0"/>
            </a:endParaRPr>
          </a:p>
        </p:txBody>
      </p:sp>
      <p:pic>
        <p:nvPicPr>
          <p:cNvPr id="29" name="Picture 28"/>
          <p:cNvPicPr/>
          <p:nvPr/>
        </p:nvPicPr>
        <p:blipFill>
          <a:blip r:embed="rId5"/>
          <a:stretch>
            <a:fillRect/>
          </a:stretch>
        </p:blipFill>
        <p:spPr>
          <a:xfrm>
            <a:off x="4693227" y="3058169"/>
            <a:ext cx="2905437" cy="1797295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8474229" y="2427668"/>
            <a:ext cx="4669227" cy="367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4025" marR="2596515" indent="-6350">
              <a:lnSpc>
                <a:spcPct val="107000"/>
              </a:lnSpc>
              <a:spcBef>
                <a:spcPts val="0"/>
              </a:spcBef>
              <a:spcAft>
                <a:spcPts val="1010"/>
              </a:spcAft>
            </a:pPr>
            <a:r>
              <a:rPr lang="en-US" b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2.3.</a:t>
            </a:r>
            <a:r>
              <a:rPr lang="en-US" b="1" dirty="0">
                <a:solidFill>
                  <a:srgbClr val="000000"/>
                </a:solidFill>
                <a:latin typeface="Nunito" panose="020B0604020202020204" charset="0"/>
                <a:ea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Đăng</a:t>
            </a:r>
            <a:r>
              <a:rPr lang="en-US" b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ký</a:t>
            </a:r>
            <a:r>
              <a:rPr lang="en-US" b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endParaRPr lang="en-US" dirty="0">
              <a:solidFill>
                <a:srgbClr val="000000"/>
              </a:solidFill>
              <a:latin typeface="Nunito" panose="020B0604020202020204" charset="0"/>
              <a:ea typeface="Times New Roman" panose="02020603050405020304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2112348" y="2336284"/>
            <a:ext cx="8696495" cy="29262"/>
          </a:xfrm>
          <a:prstGeom prst="line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70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8" grpId="0"/>
      <p:bldP spid="3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9"/>
          <p:cNvSpPr/>
          <p:nvPr/>
        </p:nvSpPr>
        <p:spPr>
          <a:xfrm rot="3429040">
            <a:off x="10706527" y="-478856"/>
            <a:ext cx="1853029" cy="2082907"/>
          </a:xfrm>
          <a:custGeom>
            <a:avLst/>
            <a:gdLst/>
            <a:ahLst/>
            <a:cxnLst/>
            <a:rect l="l" t="t" r="r" b="b"/>
            <a:pathLst>
              <a:path w="17632" h="19819" extrusionOk="0">
                <a:moveTo>
                  <a:pt x="10188" y="0"/>
                </a:moveTo>
                <a:cubicBezTo>
                  <a:pt x="9982" y="0"/>
                  <a:pt x="9776" y="7"/>
                  <a:pt x="9570" y="19"/>
                </a:cubicBezTo>
                <a:cubicBezTo>
                  <a:pt x="8234" y="102"/>
                  <a:pt x="7050" y="300"/>
                  <a:pt x="5775" y="772"/>
                </a:cubicBezTo>
                <a:cubicBezTo>
                  <a:pt x="5024" y="1051"/>
                  <a:pt x="4307" y="1424"/>
                  <a:pt x="3656" y="1888"/>
                </a:cubicBezTo>
                <a:cubicBezTo>
                  <a:pt x="1918" y="3127"/>
                  <a:pt x="646" y="5028"/>
                  <a:pt x="258" y="7125"/>
                </a:cubicBezTo>
                <a:cubicBezTo>
                  <a:pt x="0" y="8522"/>
                  <a:pt x="226" y="10162"/>
                  <a:pt x="1361" y="11013"/>
                </a:cubicBezTo>
                <a:cubicBezTo>
                  <a:pt x="2447" y="11826"/>
                  <a:pt x="4012" y="11671"/>
                  <a:pt x="5166" y="12387"/>
                </a:cubicBezTo>
                <a:cubicBezTo>
                  <a:pt x="5871" y="12825"/>
                  <a:pt x="6359" y="13561"/>
                  <a:pt x="6609" y="14356"/>
                </a:cubicBezTo>
                <a:cubicBezTo>
                  <a:pt x="6860" y="15148"/>
                  <a:pt x="6888" y="15995"/>
                  <a:pt x="6822" y="16824"/>
                </a:cubicBezTo>
                <a:cubicBezTo>
                  <a:pt x="6792" y="17225"/>
                  <a:pt x="6739" y="17631"/>
                  <a:pt x="6815" y="18027"/>
                </a:cubicBezTo>
                <a:cubicBezTo>
                  <a:pt x="7007" y="19024"/>
                  <a:pt x="8012" y="19719"/>
                  <a:pt x="9023" y="19807"/>
                </a:cubicBezTo>
                <a:cubicBezTo>
                  <a:pt x="9114" y="19815"/>
                  <a:pt x="9206" y="19819"/>
                  <a:pt x="9297" y="19819"/>
                </a:cubicBezTo>
                <a:cubicBezTo>
                  <a:pt x="10214" y="19819"/>
                  <a:pt x="11107" y="19437"/>
                  <a:pt x="11888" y="18945"/>
                </a:cubicBezTo>
                <a:cubicBezTo>
                  <a:pt x="13655" y="17833"/>
                  <a:pt x="15016" y="16140"/>
                  <a:pt x="15918" y="14258"/>
                </a:cubicBezTo>
                <a:cubicBezTo>
                  <a:pt x="16820" y="12376"/>
                  <a:pt x="17281" y="10305"/>
                  <a:pt x="17480" y="8227"/>
                </a:cubicBezTo>
                <a:cubicBezTo>
                  <a:pt x="17631" y="6676"/>
                  <a:pt x="17625" y="5047"/>
                  <a:pt x="16961" y="3639"/>
                </a:cubicBezTo>
                <a:cubicBezTo>
                  <a:pt x="16330" y="2305"/>
                  <a:pt x="15141" y="1277"/>
                  <a:pt x="13783" y="695"/>
                </a:cubicBezTo>
                <a:cubicBezTo>
                  <a:pt x="12705" y="231"/>
                  <a:pt x="11441" y="0"/>
                  <a:pt x="101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kern="0">
              <a:solidFill>
                <a:sysClr val="windowText" lastClr="000000"/>
              </a:solidFill>
              <a:latin typeface="Nunito" panose="020B0604020202020204" charset="0"/>
            </a:endParaRPr>
          </a:p>
        </p:txBody>
      </p:sp>
      <p:sp>
        <p:nvSpPr>
          <p:cNvPr id="458" name="Google Shape;458;p39"/>
          <p:cNvSpPr/>
          <p:nvPr/>
        </p:nvSpPr>
        <p:spPr>
          <a:xfrm rot="9406741">
            <a:off x="9856035" y="-2691566"/>
            <a:ext cx="5346671" cy="5186601"/>
          </a:xfrm>
          <a:custGeom>
            <a:avLst/>
            <a:gdLst/>
            <a:ahLst/>
            <a:cxnLst/>
            <a:rect l="l" t="t" r="r" b="b"/>
            <a:pathLst>
              <a:path w="18438" h="17886" extrusionOk="0">
                <a:moveTo>
                  <a:pt x="11819" y="1"/>
                </a:moveTo>
                <a:cubicBezTo>
                  <a:pt x="11342" y="1"/>
                  <a:pt x="10863" y="44"/>
                  <a:pt x="10395" y="120"/>
                </a:cubicBezTo>
                <a:cubicBezTo>
                  <a:pt x="7905" y="525"/>
                  <a:pt x="5584" y="1775"/>
                  <a:pt x="3765" y="3521"/>
                </a:cubicBezTo>
                <a:cubicBezTo>
                  <a:pt x="3265" y="4001"/>
                  <a:pt x="2800" y="4519"/>
                  <a:pt x="2406" y="5088"/>
                </a:cubicBezTo>
                <a:cubicBezTo>
                  <a:pt x="1964" y="5724"/>
                  <a:pt x="1616" y="6420"/>
                  <a:pt x="1286" y="7123"/>
                </a:cubicBezTo>
                <a:cubicBezTo>
                  <a:pt x="827" y="8100"/>
                  <a:pt x="398" y="9105"/>
                  <a:pt x="200" y="10166"/>
                </a:cubicBezTo>
                <a:cubicBezTo>
                  <a:pt x="1" y="11230"/>
                  <a:pt x="46" y="12363"/>
                  <a:pt x="503" y="13342"/>
                </a:cubicBezTo>
                <a:cubicBezTo>
                  <a:pt x="1171" y="14771"/>
                  <a:pt x="2595" y="15673"/>
                  <a:pt x="3982" y="16420"/>
                </a:cubicBezTo>
                <a:cubicBezTo>
                  <a:pt x="4829" y="16877"/>
                  <a:pt x="5710" y="17438"/>
                  <a:pt x="6619" y="17754"/>
                </a:cubicBezTo>
                <a:cubicBezTo>
                  <a:pt x="6910" y="17857"/>
                  <a:pt x="7239" y="17886"/>
                  <a:pt x="7572" y="17886"/>
                </a:cubicBezTo>
                <a:cubicBezTo>
                  <a:pt x="7946" y="17886"/>
                  <a:pt x="8326" y="17849"/>
                  <a:pt x="8664" y="17837"/>
                </a:cubicBezTo>
                <a:cubicBezTo>
                  <a:pt x="10375" y="17775"/>
                  <a:pt x="12084" y="17466"/>
                  <a:pt x="13686" y="16857"/>
                </a:cubicBezTo>
                <a:cubicBezTo>
                  <a:pt x="14561" y="16523"/>
                  <a:pt x="15401" y="16100"/>
                  <a:pt x="16182" y="15584"/>
                </a:cubicBezTo>
                <a:cubicBezTo>
                  <a:pt x="16837" y="15155"/>
                  <a:pt x="17462" y="14647"/>
                  <a:pt x="17869" y="13978"/>
                </a:cubicBezTo>
                <a:cubicBezTo>
                  <a:pt x="18275" y="13308"/>
                  <a:pt x="18437" y="12454"/>
                  <a:pt x="18138" y="11731"/>
                </a:cubicBezTo>
                <a:cubicBezTo>
                  <a:pt x="17822" y="10966"/>
                  <a:pt x="17059" y="10479"/>
                  <a:pt x="16286" y="10189"/>
                </a:cubicBezTo>
                <a:cubicBezTo>
                  <a:pt x="15510" y="9899"/>
                  <a:pt x="14684" y="9760"/>
                  <a:pt x="13925" y="9432"/>
                </a:cubicBezTo>
                <a:cubicBezTo>
                  <a:pt x="13166" y="9103"/>
                  <a:pt x="12447" y="8525"/>
                  <a:pt x="12251" y="7723"/>
                </a:cubicBezTo>
                <a:cubicBezTo>
                  <a:pt x="12063" y="6953"/>
                  <a:pt x="12398" y="6138"/>
                  <a:pt x="12908" y="5534"/>
                </a:cubicBezTo>
                <a:cubicBezTo>
                  <a:pt x="13420" y="4930"/>
                  <a:pt x="14092" y="4491"/>
                  <a:pt x="14727" y="4017"/>
                </a:cubicBezTo>
                <a:cubicBezTo>
                  <a:pt x="15292" y="3595"/>
                  <a:pt x="15881" y="3045"/>
                  <a:pt x="15888" y="2341"/>
                </a:cubicBezTo>
                <a:cubicBezTo>
                  <a:pt x="15898" y="1686"/>
                  <a:pt x="15391" y="1135"/>
                  <a:pt x="14838" y="784"/>
                </a:cubicBezTo>
                <a:cubicBezTo>
                  <a:pt x="13944" y="219"/>
                  <a:pt x="12886" y="1"/>
                  <a:pt x="118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/>
            <a:endParaRPr kern="0">
              <a:solidFill>
                <a:sysClr val="windowText" lastClr="000000"/>
              </a:solidFill>
              <a:latin typeface="Nunito" panose="020B060402020202020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2204186" y="45806"/>
            <a:ext cx="7806088" cy="479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7675" marR="2140585" indent="2117090">
              <a:lnSpc>
                <a:spcPct val="161000"/>
              </a:lnSpc>
              <a:spcBef>
                <a:spcPts val="0"/>
              </a:spcBef>
              <a:spcAft>
                <a:spcPts val="15"/>
              </a:spcAft>
            </a:pPr>
            <a:r>
              <a:rPr lang="en-US" b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2.4.</a:t>
            </a:r>
            <a:r>
              <a:rPr lang="en-US" b="1" dirty="0">
                <a:solidFill>
                  <a:srgbClr val="000000"/>
                </a:solidFill>
                <a:latin typeface="Nunito" panose="020B0604020202020204" charset="0"/>
                <a:ea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Trang </a:t>
            </a:r>
            <a:r>
              <a:rPr lang="en-US" b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thi</a:t>
            </a:r>
            <a:r>
              <a:rPr lang="en-US" b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 </a:t>
            </a:r>
            <a:endParaRPr lang="en-US" dirty="0">
              <a:solidFill>
                <a:srgbClr val="000000"/>
              </a:solidFill>
              <a:latin typeface="Nunito" panose="020B0604020202020204" charset="0"/>
              <a:ea typeface="Times New Roman" panose="02020603050405020304" pitchFamily="18" charset="0"/>
            </a:endParaRPr>
          </a:p>
        </p:txBody>
      </p:sp>
      <p:pic>
        <p:nvPicPr>
          <p:cNvPr id="26" name="Picture 25"/>
          <p:cNvPicPr/>
          <p:nvPr/>
        </p:nvPicPr>
        <p:blipFill>
          <a:blip r:embed="rId3"/>
          <a:stretch>
            <a:fillRect/>
          </a:stretch>
        </p:blipFill>
        <p:spPr>
          <a:xfrm>
            <a:off x="310896" y="728207"/>
            <a:ext cx="4800042" cy="25076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2293306" y="3374256"/>
            <a:ext cx="807880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7675" marR="2113280" indent="2089785">
              <a:lnSpc>
                <a:spcPct val="175000"/>
              </a:lnSpc>
              <a:spcBef>
                <a:spcPts val="0"/>
              </a:spcBef>
              <a:spcAft>
                <a:spcPts val="15"/>
              </a:spcAft>
            </a:pPr>
            <a:r>
              <a:rPr lang="en-US" b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2.5.</a:t>
            </a:r>
            <a:r>
              <a:rPr lang="en-US" b="1" dirty="0">
                <a:solidFill>
                  <a:srgbClr val="000000"/>
                </a:solidFill>
                <a:latin typeface="Nunito" panose="020B0604020202020204" charset="0"/>
                <a:ea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Trang </a:t>
            </a:r>
            <a:r>
              <a:rPr lang="en-US" b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hồ</a:t>
            </a:r>
            <a:r>
              <a:rPr lang="en-US" b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sơ</a:t>
            </a:r>
            <a:r>
              <a:rPr lang="en-US" b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cá</a:t>
            </a:r>
            <a:r>
              <a:rPr lang="en-US" b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nhân</a:t>
            </a:r>
            <a:r>
              <a:rPr lang="en-US" b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 </a:t>
            </a:r>
            <a:endParaRPr lang="en-US" dirty="0">
              <a:solidFill>
                <a:srgbClr val="000000"/>
              </a:solidFill>
              <a:latin typeface="Nunito" panose="020B0604020202020204" charset="0"/>
              <a:ea typeface="Times New Roman" panose="02020603050405020304" pitchFamily="18" charset="0"/>
            </a:endParaRPr>
          </a:p>
        </p:txBody>
      </p:sp>
      <p:pic>
        <p:nvPicPr>
          <p:cNvPr id="28" name="Picture 27"/>
          <p:cNvPicPr/>
          <p:nvPr/>
        </p:nvPicPr>
        <p:blipFill>
          <a:blip r:embed="rId4"/>
          <a:stretch>
            <a:fillRect/>
          </a:stretch>
        </p:blipFill>
        <p:spPr>
          <a:xfrm>
            <a:off x="435558" y="4089736"/>
            <a:ext cx="4669227" cy="2600914"/>
          </a:xfrm>
          <a:prstGeom prst="rect">
            <a:avLst/>
          </a:prstGeom>
        </p:spPr>
      </p:pic>
      <p:cxnSp>
        <p:nvCxnSpPr>
          <p:cNvPr id="29" name="Google Shape;1542;p54"/>
          <p:cNvCxnSpPr/>
          <p:nvPr/>
        </p:nvCxnSpPr>
        <p:spPr>
          <a:xfrm flipH="1" flipV="1">
            <a:off x="5426655" y="285520"/>
            <a:ext cx="36973" cy="599977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" name="Google Shape;2750;p64"/>
          <p:cNvGrpSpPr/>
          <p:nvPr/>
        </p:nvGrpSpPr>
        <p:grpSpPr>
          <a:xfrm>
            <a:off x="10913959" y="3475754"/>
            <a:ext cx="860326" cy="3113227"/>
            <a:chOff x="1598810" y="2896100"/>
            <a:chExt cx="695681" cy="1712478"/>
          </a:xfrm>
        </p:grpSpPr>
        <p:sp>
          <p:nvSpPr>
            <p:cNvPr id="32" name="Google Shape;2751;p64"/>
            <p:cNvSpPr/>
            <p:nvPr/>
          </p:nvSpPr>
          <p:spPr>
            <a:xfrm>
              <a:off x="1764889" y="3218703"/>
              <a:ext cx="150521" cy="127785"/>
            </a:xfrm>
            <a:custGeom>
              <a:avLst/>
              <a:gdLst/>
              <a:ahLst/>
              <a:cxnLst/>
              <a:rect l="l" t="t" r="r" b="b"/>
              <a:pathLst>
                <a:path w="5687" h="4828" extrusionOk="0">
                  <a:moveTo>
                    <a:pt x="1217" y="0"/>
                  </a:moveTo>
                  <a:cubicBezTo>
                    <a:pt x="963" y="0"/>
                    <a:pt x="715" y="72"/>
                    <a:pt x="513" y="232"/>
                  </a:cubicBezTo>
                  <a:cubicBezTo>
                    <a:pt x="93" y="573"/>
                    <a:pt x="1" y="1204"/>
                    <a:pt x="146" y="1716"/>
                  </a:cubicBezTo>
                  <a:cubicBezTo>
                    <a:pt x="303" y="2241"/>
                    <a:pt x="618" y="2662"/>
                    <a:pt x="986" y="3068"/>
                  </a:cubicBezTo>
                  <a:cubicBezTo>
                    <a:pt x="1564" y="3686"/>
                    <a:pt x="2325" y="4263"/>
                    <a:pt x="2745" y="4827"/>
                  </a:cubicBezTo>
                  <a:cubicBezTo>
                    <a:pt x="3586" y="4263"/>
                    <a:pt x="4045" y="3686"/>
                    <a:pt x="4622" y="3068"/>
                  </a:cubicBezTo>
                  <a:cubicBezTo>
                    <a:pt x="4990" y="2662"/>
                    <a:pt x="5371" y="2241"/>
                    <a:pt x="5529" y="1716"/>
                  </a:cubicBezTo>
                  <a:cubicBezTo>
                    <a:pt x="5686" y="1204"/>
                    <a:pt x="5620" y="573"/>
                    <a:pt x="5200" y="232"/>
                  </a:cubicBezTo>
                  <a:cubicBezTo>
                    <a:pt x="4998" y="72"/>
                    <a:pt x="4750" y="0"/>
                    <a:pt x="4496" y="0"/>
                  </a:cubicBezTo>
                  <a:cubicBezTo>
                    <a:pt x="4188" y="0"/>
                    <a:pt x="3871" y="105"/>
                    <a:pt x="3612" y="285"/>
                  </a:cubicBezTo>
                  <a:cubicBezTo>
                    <a:pt x="3297" y="495"/>
                    <a:pt x="3047" y="810"/>
                    <a:pt x="2863" y="1151"/>
                  </a:cubicBezTo>
                  <a:cubicBezTo>
                    <a:pt x="2667" y="810"/>
                    <a:pt x="2417" y="495"/>
                    <a:pt x="2102" y="285"/>
                  </a:cubicBezTo>
                  <a:cubicBezTo>
                    <a:pt x="1843" y="105"/>
                    <a:pt x="1525" y="0"/>
                    <a:pt x="12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752;p64"/>
            <p:cNvSpPr/>
            <p:nvPr/>
          </p:nvSpPr>
          <p:spPr>
            <a:xfrm>
              <a:off x="1654390" y="3143802"/>
              <a:ext cx="79958" cy="68207"/>
            </a:xfrm>
            <a:custGeom>
              <a:avLst/>
              <a:gdLst/>
              <a:ahLst/>
              <a:cxnLst/>
              <a:rect l="l" t="t" r="r" b="b"/>
              <a:pathLst>
                <a:path w="3021" h="2577" extrusionOk="0">
                  <a:moveTo>
                    <a:pt x="657" y="0"/>
                  </a:moveTo>
                  <a:cubicBezTo>
                    <a:pt x="519" y="0"/>
                    <a:pt x="384" y="38"/>
                    <a:pt x="277" y="121"/>
                  </a:cubicBezTo>
                  <a:cubicBezTo>
                    <a:pt x="53" y="305"/>
                    <a:pt x="1" y="646"/>
                    <a:pt x="93" y="923"/>
                  </a:cubicBezTo>
                  <a:cubicBezTo>
                    <a:pt x="172" y="1198"/>
                    <a:pt x="303" y="1422"/>
                    <a:pt x="500" y="1632"/>
                  </a:cubicBezTo>
                  <a:cubicBezTo>
                    <a:pt x="802" y="1959"/>
                    <a:pt x="972" y="2274"/>
                    <a:pt x="1406" y="2577"/>
                  </a:cubicBezTo>
                  <a:cubicBezTo>
                    <a:pt x="2036" y="2274"/>
                    <a:pt x="2128" y="1959"/>
                    <a:pt x="2430" y="1632"/>
                  </a:cubicBezTo>
                  <a:cubicBezTo>
                    <a:pt x="2627" y="1422"/>
                    <a:pt x="2863" y="1198"/>
                    <a:pt x="2942" y="923"/>
                  </a:cubicBezTo>
                  <a:cubicBezTo>
                    <a:pt x="3021" y="646"/>
                    <a:pt x="3008" y="305"/>
                    <a:pt x="2784" y="121"/>
                  </a:cubicBezTo>
                  <a:cubicBezTo>
                    <a:pt x="2677" y="38"/>
                    <a:pt x="2543" y="0"/>
                    <a:pt x="2405" y="0"/>
                  </a:cubicBezTo>
                  <a:cubicBezTo>
                    <a:pt x="2239" y="0"/>
                    <a:pt x="2067" y="55"/>
                    <a:pt x="1931" y="147"/>
                  </a:cubicBezTo>
                  <a:cubicBezTo>
                    <a:pt x="1760" y="266"/>
                    <a:pt x="1642" y="436"/>
                    <a:pt x="1537" y="608"/>
                  </a:cubicBezTo>
                  <a:cubicBezTo>
                    <a:pt x="1432" y="436"/>
                    <a:pt x="1301" y="266"/>
                    <a:pt x="1130" y="147"/>
                  </a:cubicBezTo>
                  <a:cubicBezTo>
                    <a:pt x="994" y="55"/>
                    <a:pt x="823" y="0"/>
                    <a:pt x="6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753;p64"/>
            <p:cNvSpPr/>
            <p:nvPr/>
          </p:nvSpPr>
          <p:spPr>
            <a:xfrm>
              <a:off x="1894867" y="4522691"/>
              <a:ext cx="139695" cy="78582"/>
            </a:xfrm>
            <a:custGeom>
              <a:avLst/>
              <a:gdLst/>
              <a:ahLst/>
              <a:cxnLst/>
              <a:rect l="l" t="t" r="r" b="b"/>
              <a:pathLst>
                <a:path w="5278" h="2969" extrusionOk="0">
                  <a:moveTo>
                    <a:pt x="5082" y="1"/>
                  </a:moveTo>
                  <a:lnTo>
                    <a:pt x="3296" y="13"/>
                  </a:lnTo>
                  <a:cubicBezTo>
                    <a:pt x="3112" y="1143"/>
                    <a:pt x="1969" y="1970"/>
                    <a:pt x="828" y="2035"/>
                  </a:cubicBezTo>
                  <a:lnTo>
                    <a:pt x="499" y="2049"/>
                  </a:lnTo>
                  <a:cubicBezTo>
                    <a:pt x="315" y="2062"/>
                    <a:pt x="158" y="2180"/>
                    <a:pt x="105" y="2364"/>
                  </a:cubicBezTo>
                  <a:cubicBezTo>
                    <a:pt x="0" y="2666"/>
                    <a:pt x="224" y="2968"/>
                    <a:pt x="552" y="2968"/>
                  </a:cubicBezTo>
                  <a:lnTo>
                    <a:pt x="4201" y="2849"/>
                  </a:lnTo>
                  <a:cubicBezTo>
                    <a:pt x="4805" y="2823"/>
                    <a:pt x="5278" y="2312"/>
                    <a:pt x="5265" y="1708"/>
                  </a:cubicBezTo>
                  <a:lnTo>
                    <a:pt x="5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54;p64"/>
            <p:cNvSpPr/>
            <p:nvPr/>
          </p:nvSpPr>
          <p:spPr>
            <a:xfrm>
              <a:off x="1941792" y="3939629"/>
              <a:ext cx="147000" cy="612167"/>
            </a:xfrm>
            <a:custGeom>
              <a:avLst/>
              <a:gdLst/>
              <a:ahLst/>
              <a:cxnLst/>
              <a:rect l="l" t="t" r="r" b="b"/>
              <a:pathLst>
                <a:path w="5554" h="23129" extrusionOk="0">
                  <a:moveTo>
                    <a:pt x="0" y="0"/>
                  </a:moveTo>
                  <a:cubicBezTo>
                    <a:pt x="0" y="210"/>
                    <a:pt x="13" y="407"/>
                    <a:pt x="13" y="604"/>
                  </a:cubicBezTo>
                  <a:cubicBezTo>
                    <a:pt x="39" y="1378"/>
                    <a:pt x="65" y="2180"/>
                    <a:pt x="79" y="3020"/>
                  </a:cubicBezTo>
                  <a:cubicBezTo>
                    <a:pt x="91" y="3847"/>
                    <a:pt x="118" y="4713"/>
                    <a:pt x="131" y="5593"/>
                  </a:cubicBezTo>
                  <a:cubicBezTo>
                    <a:pt x="131" y="6040"/>
                    <a:pt x="144" y="6486"/>
                    <a:pt x="144" y="6932"/>
                  </a:cubicBezTo>
                  <a:lnTo>
                    <a:pt x="170" y="7680"/>
                  </a:lnTo>
                  <a:cubicBezTo>
                    <a:pt x="170" y="7812"/>
                    <a:pt x="184" y="7904"/>
                    <a:pt x="196" y="8022"/>
                  </a:cubicBezTo>
                  <a:lnTo>
                    <a:pt x="196" y="8100"/>
                  </a:lnTo>
                  <a:lnTo>
                    <a:pt x="196" y="8114"/>
                  </a:lnTo>
                  <a:lnTo>
                    <a:pt x="196" y="8179"/>
                  </a:lnTo>
                  <a:lnTo>
                    <a:pt x="196" y="8205"/>
                  </a:lnTo>
                  <a:lnTo>
                    <a:pt x="210" y="8258"/>
                  </a:lnTo>
                  <a:lnTo>
                    <a:pt x="223" y="8482"/>
                  </a:lnTo>
                  <a:cubicBezTo>
                    <a:pt x="289" y="9033"/>
                    <a:pt x="380" y="9479"/>
                    <a:pt x="446" y="9938"/>
                  </a:cubicBezTo>
                  <a:cubicBezTo>
                    <a:pt x="512" y="10385"/>
                    <a:pt x="578" y="10819"/>
                    <a:pt x="617" y="11251"/>
                  </a:cubicBezTo>
                  <a:cubicBezTo>
                    <a:pt x="709" y="12105"/>
                    <a:pt x="762" y="12919"/>
                    <a:pt x="840" y="13655"/>
                  </a:cubicBezTo>
                  <a:cubicBezTo>
                    <a:pt x="853" y="13838"/>
                    <a:pt x="879" y="14008"/>
                    <a:pt x="893" y="14180"/>
                  </a:cubicBezTo>
                  <a:cubicBezTo>
                    <a:pt x="905" y="14363"/>
                    <a:pt x="919" y="14560"/>
                    <a:pt x="932" y="14744"/>
                  </a:cubicBezTo>
                  <a:cubicBezTo>
                    <a:pt x="958" y="15125"/>
                    <a:pt x="984" y="15505"/>
                    <a:pt x="998" y="15873"/>
                  </a:cubicBezTo>
                  <a:cubicBezTo>
                    <a:pt x="1024" y="16608"/>
                    <a:pt x="1077" y="17317"/>
                    <a:pt x="1103" y="17973"/>
                  </a:cubicBezTo>
                  <a:cubicBezTo>
                    <a:pt x="1155" y="18644"/>
                    <a:pt x="1182" y="19234"/>
                    <a:pt x="1234" y="19773"/>
                  </a:cubicBezTo>
                  <a:cubicBezTo>
                    <a:pt x="1273" y="20310"/>
                    <a:pt x="1313" y="20783"/>
                    <a:pt x="1352" y="21164"/>
                  </a:cubicBezTo>
                  <a:cubicBezTo>
                    <a:pt x="1431" y="21938"/>
                    <a:pt x="1483" y="22385"/>
                    <a:pt x="1483" y="22385"/>
                  </a:cubicBezTo>
                  <a:cubicBezTo>
                    <a:pt x="1544" y="22817"/>
                    <a:pt x="1922" y="23129"/>
                    <a:pt x="2347" y="23129"/>
                  </a:cubicBezTo>
                  <a:cubicBezTo>
                    <a:pt x="2387" y="23129"/>
                    <a:pt x="2428" y="23126"/>
                    <a:pt x="2468" y="23120"/>
                  </a:cubicBezTo>
                  <a:cubicBezTo>
                    <a:pt x="2836" y="23068"/>
                    <a:pt x="3111" y="22805"/>
                    <a:pt x="3204" y="22477"/>
                  </a:cubicBezTo>
                  <a:cubicBezTo>
                    <a:pt x="3204" y="22477"/>
                    <a:pt x="3309" y="22031"/>
                    <a:pt x="3466" y="21269"/>
                  </a:cubicBezTo>
                  <a:cubicBezTo>
                    <a:pt x="3531" y="20888"/>
                    <a:pt x="3624" y="20415"/>
                    <a:pt x="3715" y="19890"/>
                  </a:cubicBezTo>
                  <a:cubicBezTo>
                    <a:pt x="3808" y="19353"/>
                    <a:pt x="3886" y="18749"/>
                    <a:pt x="3978" y="18092"/>
                  </a:cubicBezTo>
                  <a:cubicBezTo>
                    <a:pt x="4056" y="17422"/>
                    <a:pt x="4149" y="16700"/>
                    <a:pt x="4214" y="15939"/>
                  </a:cubicBezTo>
                  <a:cubicBezTo>
                    <a:pt x="4254" y="15558"/>
                    <a:pt x="4280" y="15164"/>
                    <a:pt x="4306" y="14744"/>
                  </a:cubicBezTo>
                  <a:lnTo>
                    <a:pt x="4319" y="14586"/>
                  </a:lnTo>
                  <a:lnTo>
                    <a:pt x="4319" y="14402"/>
                  </a:lnTo>
                  <a:lnTo>
                    <a:pt x="4333" y="14101"/>
                  </a:lnTo>
                  <a:cubicBezTo>
                    <a:pt x="4333" y="13877"/>
                    <a:pt x="4333" y="13602"/>
                    <a:pt x="4319" y="13392"/>
                  </a:cubicBezTo>
                  <a:cubicBezTo>
                    <a:pt x="4266" y="12499"/>
                    <a:pt x="4083" y="11619"/>
                    <a:pt x="3925" y="10766"/>
                  </a:cubicBezTo>
                  <a:cubicBezTo>
                    <a:pt x="3846" y="10332"/>
                    <a:pt x="3781" y="9912"/>
                    <a:pt x="3729" y="9492"/>
                  </a:cubicBezTo>
                  <a:cubicBezTo>
                    <a:pt x="3676" y="9072"/>
                    <a:pt x="3650" y="8652"/>
                    <a:pt x="3676" y="8324"/>
                  </a:cubicBezTo>
                  <a:lnTo>
                    <a:pt x="3689" y="8205"/>
                  </a:lnTo>
                  <a:lnTo>
                    <a:pt x="3702" y="8114"/>
                  </a:lnTo>
                  <a:cubicBezTo>
                    <a:pt x="3715" y="8009"/>
                    <a:pt x="3729" y="7890"/>
                    <a:pt x="3755" y="7799"/>
                  </a:cubicBezTo>
                  <a:lnTo>
                    <a:pt x="3873" y="7234"/>
                  </a:lnTo>
                  <a:cubicBezTo>
                    <a:pt x="3951" y="6814"/>
                    <a:pt x="4044" y="6394"/>
                    <a:pt x="4123" y="5973"/>
                  </a:cubicBezTo>
                  <a:cubicBezTo>
                    <a:pt x="4293" y="5133"/>
                    <a:pt x="4490" y="4293"/>
                    <a:pt x="4674" y="3493"/>
                  </a:cubicBezTo>
                  <a:cubicBezTo>
                    <a:pt x="4858" y="2691"/>
                    <a:pt x="5054" y="1917"/>
                    <a:pt x="5252" y="1168"/>
                  </a:cubicBezTo>
                  <a:cubicBezTo>
                    <a:pt x="5343" y="774"/>
                    <a:pt x="5448" y="380"/>
                    <a:pt x="5553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55;p64"/>
            <p:cNvSpPr/>
            <p:nvPr/>
          </p:nvSpPr>
          <p:spPr>
            <a:xfrm>
              <a:off x="2158422" y="4509484"/>
              <a:ext cx="136069" cy="99094"/>
            </a:xfrm>
            <a:custGeom>
              <a:avLst/>
              <a:gdLst/>
              <a:ahLst/>
              <a:cxnLst/>
              <a:rect l="l" t="t" r="r" b="b"/>
              <a:pathLst>
                <a:path w="5141" h="3744" extrusionOk="0">
                  <a:moveTo>
                    <a:pt x="4524" y="1"/>
                  </a:moveTo>
                  <a:lnTo>
                    <a:pt x="2765" y="342"/>
                  </a:lnTo>
                  <a:cubicBezTo>
                    <a:pt x="2777" y="1484"/>
                    <a:pt x="1819" y="2508"/>
                    <a:pt x="703" y="2771"/>
                  </a:cubicBezTo>
                  <a:lnTo>
                    <a:pt x="388" y="2849"/>
                  </a:lnTo>
                  <a:cubicBezTo>
                    <a:pt x="204" y="2889"/>
                    <a:pt x="73" y="3047"/>
                    <a:pt x="46" y="3217"/>
                  </a:cubicBezTo>
                  <a:cubicBezTo>
                    <a:pt x="0" y="3495"/>
                    <a:pt x="220" y="3743"/>
                    <a:pt x="489" y="3743"/>
                  </a:cubicBezTo>
                  <a:cubicBezTo>
                    <a:pt x="524" y="3743"/>
                    <a:pt x="561" y="3739"/>
                    <a:pt x="598" y="3730"/>
                  </a:cubicBezTo>
                  <a:lnTo>
                    <a:pt x="4169" y="2954"/>
                  </a:lnTo>
                  <a:cubicBezTo>
                    <a:pt x="4760" y="2837"/>
                    <a:pt x="5141" y="2246"/>
                    <a:pt x="5009" y="1655"/>
                  </a:cubicBezTo>
                  <a:lnTo>
                    <a:pt x="4524" y="1"/>
                  </a:lnTo>
                  <a:close/>
                </a:path>
              </a:pathLst>
            </a:custGeom>
            <a:solidFill>
              <a:srgbClr val="FB52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56;p64"/>
            <p:cNvSpPr/>
            <p:nvPr/>
          </p:nvSpPr>
          <p:spPr>
            <a:xfrm>
              <a:off x="2158422" y="4509484"/>
              <a:ext cx="136069" cy="99094"/>
            </a:xfrm>
            <a:custGeom>
              <a:avLst/>
              <a:gdLst/>
              <a:ahLst/>
              <a:cxnLst/>
              <a:rect l="l" t="t" r="r" b="b"/>
              <a:pathLst>
                <a:path w="5141" h="3744" extrusionOk="0">
                  <a:moveTo>
                    <a:pt x="4524" y="1"/>
                  </a:moveTo>
                  <a:lnTo>
                    <a:pt x="2765" y="342"/>
                  </a:lnTo>
                  <a:cubicBezTo>
                    <a:pt x="2777" y="1484"/>
                    <a:pt x="1819" y="2508"/>
                    <a:pt x="703" y="2771"/>
                  </a:cubicBezTo>
                  <a:lnTo>
                    <a:pt x="388" y="2849"/>
                  </a:lnTo>
                  <a:cubicBezTo>
                    <a:pt x="204" y="2889"/>
                    <a:pt x="73" y="3047"/>
                    <a:pt x="46" y="3217"/>
                  </a:cubicBezTo>
                  <a:cubicBezTo>
                    <a:pt x="0" y="3495"/>
                    <a:pt x="220" y="3743"/>
                    <a:pt x="489" y="3743"/>
                  </a:cubicBezTo>
                  <a:cubicBezTo>
                    <a:pt x="524" y="3743"/>
                    <a:pt x="561" y="3739"/>
                    <a:pt x="598" y="3730"/>
                  </a:cubicBezTo>
                  <a:lnTo>
                    <a:pt x="4169" y="2954"/>
                  </a:lnTo>
                  <a:cubicBezTo>
                    <a:pt x="4760" y="2837"/>
                    <a:pt x="5141" y="2246"/>
                    <a:pt x="5009" y="1655"/>
                  </a:cubicBezTo>
                  <a:lnTo>
                    <a:pt x="45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57;p64"/>
            <p:cNvSpPr/>
            <p:nvPr/>
          </p:nvSpPr>
          <p:spPr>
            <a:xfrm>
              <a:off x="2022039" y="3671707"/>
              <a:ext cx="256470" cy="871575"/>
            </a:xfrm>
            <a:custGeom>
              <a:avLst/>
              <a:gdLst/>
              <a:ahLst/>
              <a:cxnLst/>
              <a:rect l="l" t="t" r="r" b="b"/>
              <a:pathLst>
                <a:path w="9690" h="32930" extrusionOk="0">
                  <a:moveTo>
                    <a:pt x="3638" y="0"/>
                  </a:moveTo>
                  <a:cubicBezTo>
                    <a:pt x="1878" y="105"/>
                    <a:pt x="368" y="1418"/>
                    <a:pt x="79" y="3230"/>
                  </a:cubicBezTo>
                  <a:cubicBezTo>
                    <a:pt x="0" y="3769"/>
                    <a:pt x="27" y="4294"/>
                    <a:pt x="158" y="4779"/>
                  </a:cubicBezTo>
                  <a:lnTo>
                    <a:pt x="172" y="4845"/>
                  </a:lnTo>
                  <a:cubicBezTo>
                    <a:pt x="172" y="4845"/>
                    <a:pt x="289" y="5292"/>
                    <a:pt x="499" y="6066"/>
                  </a:cubicBezTo>
                  <a:cubicBezTo>
                    <a:pt x="697" y="6827"/>
                    <a:pt x="972" y="7918"/>
                    <a:pt x="1261" y="9230"/>
                  </a:cubicBezTo>
                  <a:cubicBezTo>
                    <a:pt x="1418" y="9873"/>
                    <a:pt x="1576" y="10582"/>
                    <a:pt x="1733" y="11331"/>
                  </a:cubicBezTo>
                  <a:cubicBezTo>
                    <a:pt x="1905" y="12079"/>
                    <a:pt x="2075" y="12867"/>
                    <a:pt x="2232" y="13694"/>
                  </a:cubicBezTo>
                  <a:cubicBezTo>
                    <a:pt x="2404" y="14508"/>
                    <a:pt x="2587" y="15349"/>
                    <a:pt x="2745" y="16215"/>
                  </a:cubicBezTo>
                  <a:cubicBezTo>
                    <a:pt x="2836" y="16648"/>
                    <a:pt x="2929" y="17094"/>
                    <a:pt x="3007" y="17528"/>
                  </a:cubicBezTo>
                  <a:lnTo>
                    <a:pt x="3165" y="18263"/>
                  </a:lnTo>
                  <a:cubicBezTo>
                    <a:pt x="3191" y="18395"/>
                    <a:pt x="3218" y="18486"/>
                    <a:pt x="3244" y="18591"/>
                  </a:cubicBezTo>
                  <a:lnTo>
                    <a:pt x="3270" y="18670"/>
                  </a:lnTo>
                  <a:lnTo>
                    <a:pt x="3270" y="18683"/>
                  </a:lnTo>
                  <a:cubicBezTo>
                    <a:pt x="3270" y="18683"/>
                    <a:pt x="3279" y="18758"/>
                    <a:pt x="3282" y="18758"/>
                  </a:cubicBezTo>
                  <a:cubicBezTo>
                    <a:pt x="3282" y="18758"/>
                    <a:pt x="3283" y="18755"/>
                    <a:pt x="3283" y="18749"/>
                  </a:cubicBezTo>
                  <a:lnTo>
                    <a:pt x="3283" y="18775"/>
                  </a:lnTo>
                  <a:lnTo>
                    <a:pt x="3309" y="18827"/>
                  </a:lnTo>
                  <a:lnTo>
                    <a:pt x="3361" y="19037"/>
                  </a:lnTo>
                  <a:cubicBezTo>
                    <a:pt x="3533" y="19563"/>
                    <a:pt x="3690" y="19996"/>
                    <a:pt x="3848" y="20429"/>
                  </a:cubicBezTo>
                  <a:cubicBezTo>
                    <a:pt x="3992" y="20863"/>
                    <a:pt x="5161" y="23331"/>
                    <a:pt x="6775" y="28070"/>
                  </a:cubicBezTo>
                  <a:cubicBezTo>
                    <a:pt x="6933" y="28714"/>
                    <a:pt x="7077" y="29292"/>
                    <a:pt x="7221" y="29817"/>
                  </a:cubicBezTo>
                  <a:cubicBezTo>
                    <a:pt x="7353" y="30342"/>
                    <a:pt x="7484" y="30788"/>
                    <a:pt x="7589" y="31156"/>
                  </a:cubicBezTo>
                  <a:cubicBezTo>
                    <a:pt x="7799" y="31904"/>
                    <a:pt x="7944" y="32324"/>
                    <a:pt x="7944" y="32324"/>
                  </a:cubicBezTo>
                  <a:cubicBezTo>
                    <a:pt x="8060" y="32696"/>
                    <a:pt x="8409" y="32930"/>
                    <a:pt x="8781" y="32930"/>
                  </a:cubicBezTo>
                  <a:cubicBezTo>
                    <a:pt x="8869" y="32930"/>
                    <a:pt x="8959" y="32917"/>
                    <a:pt x="9047" y="32889"/>
                  </a:cubicBezTo>
                  <a:cubicBezTo>
                    <a:pt x="9401" y="32770"/>
                    <a:pt x="9624" y="32455"/>
                    <a:pt x="9651" y="32114"/>
                  </a:cubicBezTo>
                  <a:cubicBezTo>
                    <a:pt x="9651" y="32114"/>
                    <a:pt x="9677" y="31668"/>
                    <a:pt x="9690" y="30880"/>
                  </a:cubicBezTo>
                  <a:cubicBezTo>
                    <a:pt x="9690" y="30486"/>
                    <a:pt x="9690" y="30013"/>
                    <a:pt x="9677" y="29476"/>
                  </a:cubicBezTo>
                  <a:cubicBezTo>
                    <a:pt x="9677" y="28937"/>
                    <a:pt x="9651" y="28320"/>
                    <a:pt x="9624" y="27664"/>
                  </a:cubicBezTo>
                  <a:cubicBezTo>
                    <a:pt x="9585" y="26994"/>
                    <a:pt x="9546" y="26272"/>
                    <a:pt x="9467" y="25497"/>
                  </a:cubicBezTo>
                  <a:cubicBezTo>
                    <a:pt x="8889" y="21873"/>
                    <a:pt x="7077" y="19799"/>
                    <a:pt x="6959" y="19405"/>
                  </a:cubicBezTo>
                  <a:cubicBezTo>
                    <a:pt x="6827" y="19011"/>
                    <a:pt x="6684" y="18605"/>
                    <a:pt x="6657" y="18263"/>
                  </a:cubicBezTo>
                  <a:lnTo>
                    <a:pt x="6644" y="18158"/>
                  </a:lnTo>
                  <a:lnTo>
                    <a:pt x="6644" y="18132"/>
                  </a:lnTo>
                  <a:lnTo>
                    <a:pt x="6644" y="18118"/>
                  </a:lnTo>
                  <a:cubicBezTo>
                    <a:pt x="6644" y="18108"/>
                    <a:pt x="6645" y="18104"/>
                    <a:pt x="6648" y="18104"/>
                  </a:cubicBezTo>
                  <a:cubicBezTo>
                    <a:pt x="6657" y="18104"/>
                    <a:pt x="6680" y="18159"/>
                    <a:pt x="6683" y="18159"/>
                  </a:cubicBezTo>
                  <a:cubicBezTo>
                    <a:pt x="6683" y="18159"/>
                    <a:pt x="6684" y="18159"/>
                    <a:pt x="6684" y="18158"/>
                  </a:cubicBezTo>
                  <a:lnTo>
                    <a:pt x="6710" y="18145"/>
                  </a:lnTo>
                  <a:lnTo>
                    <a:pt x="6710" y="18053"/>
                  </a:lnTo>
                  <a:lnTo>
                    <a:pt x="6710" y="17738"/>
                  </a:lnTo>
                  <a:lnTo>
                    <a:pt x="6722" y="17160"/>
                  </a:lnTo>
                  <a:cubicBezTo>
                    <a:pt x="6722" y="16727"/>
                    <a:pt x="6736" y="16294"/>
                    <a:pt x="6749" y="15874"/>
                  </a:cubicBezTo>
                  <a:cubicBezTo>
                    <a:pt x="6762" y="15007"/>
                    <a:pt x="6801" y="14153"/>
                    <a:pt x="6841" y="13327"/>
                  </a:cubicBezTo>
                  <a:cubicBezTo>
                    <a:pt x="6880" y="12513"/>
                    <a:pt x="6933" y="11711"/>
                    <a:pt x="6985" y="10950"/>
                  </a:cubicBezTo>
                  <a:cubicBezTo>
                    <a:pt x="7038" y="10188"/>
                    <a:pt x="7090" y="9467"/>
                    <a:pt x="7156" y="8810"/>
                  </a:cubicBezTo>
                  <a:cubicBezTo>
                    <a:pt x="7195" y="8259"/>
                    <a:pt x="7248" y="7746"/>
                    <a:pt x="7288" y="7287"/>
                  </a:cubicBezTo>
                  <a:cubicBezTo>
                    <a:pt x="6762" y="4517"/>
                    <a:pt x="6001" y="1812"/>
                    <a:pt x="3638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758;p64"/>
            <p:cNvSpPr/>
            <p:nvPr/>
          </p:nvSpPr>
          <p:spPr>
            <a:xfrm>
              <a:off x="1912917" y="3688751"/>
              <a:ext cx="327032" cy="423824"/>
            </a:xfrm>
            <a:custGeom>
              <a:avLst/>
              <a:gdLst/>
              <a:ahLst/>
              <a:cxnLst/>
              <a:rect l="l" t="t" r="r" b="b"/>
              <a:pathLst>
                <a:path w="12356" h="16013" extrusionOk="0">
                  <a:moveTo>
                    <a:pt x="9664" y="0"/>
                  </a:moveTo>
                  <a:lnTo>
                    <a:pt x="2942" y="236"/>
                  </a:lnTo>
                  <a:cubicBezTo>
                    <a:pt x="1891" y="5488"/>
                    <a:pt x="80" y="10936"/>
                    <a:pt x="14" y="14218"/>
                  </a:cubicBezTo>
                  <a:cubicBezTo>
                    <a:pt x="1" y="14521"/>
                    <a:pt x="158" y="14796"/>
                    <a:pt x="408" y="14967"/>
                  </a:cubicBezTo>
                  <a:cubicBezTo>
                    <a:pt x="1313" y="15566"/>
                    <a:pt x="2382" y="15693"/>
                    <a:pt x="3526" y="15693"/>
                  </a:cubicBezTo>
                  <a:cubicBezTo>
                    <a:pt x="4363" y="15693"/>
                    <a:pt x="5241" y="15625"/>
                    <a:pt x="6122" y="15625"/>
                  </a:cubicBezTo>
                  <a:cubicBezTo>
                    <a:pt x="6621" y="15625"/>
                    <a:pt x="7121" y="15647"/>
                    <a:pt x="7616" y="15715"/>
                  </a:cubicBezTo>
                  <a:cubicBezTo>
                    <a:pt x="8477" y="15837"/>
                    <a:pt x="9346" y="16012"/>
                    <a:pt x="10202" y="16012"/>
                  </a:cubicBezTo>
                  <a:cubicBezTo>
                    <a:pt x="10546" y="16012"/>
                    <a:pt x="10888" y="15984"/>
                    <a:pt x="11227" y="15913"/>
                  </a:cubicBezTo>
                  <a:cubicBezTo>
                    <a:pt x="11528" y="15860"/>
                    <a:pt x="11831" y="15755"/>
                    <a:pt x="12027" y="15531"/>
                  </a:cubicBezTo>
                  <a:cubicBezTo>
                    <a:pt x="12356" y="15151"/>
                    <a:pt x="12277" y="14586"/>
                    <a:pt x="12198" y="14101"/>
                  </a:cubicBezTo>
                  <a:cubicBezTo>
                    <a:pt x="11752" y="11435"/>
                    <a:pt x="11633" y="8704"/>
                    <a:pt x="11831" y="6013"/>
                  </a:cubicBezTo>
                  <a:cubicBezTo>
                    <a:pt x="11922" y="4844"/>
                    <a:pt x="12067" y="3663"/>
                    <a:pt x="11817" y="2533"/>
                  </a:cubicBezTo>
                  <a:cubicBezTo>
                    <a:pt x="11554" y="1392"/>
                    <a:pt x="10793" y="289"/>
                    <a:pt x="96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59;p64"/>
            <p:cNvSpPr/>
            <p:nvPr/>
          </p:nvSpPr>
          <p:spPr>
            <a:xfrm>
              <a:off x="1758299" y="3270604"/>
              <a:ext cx="363505" cy="373695"/>
            </a:xfrm>
            <a:custGeom>
              <a:avLst/>
              <a:gdLst/>
              <a:ahLst/>
              <a:cxnLst/>
              <a:rect l="l" t="t" r="r" b="b"/>
              <a:pathLst>
                <a:path w="13734" h="14119" extrusionOk="0">
                  <a:moveTo>
                    <a:pt x="11857" y="1"/>
                  </a:moveTo>
                  <a:cubicBezTo>
                    <a:pt x="11080" y="1"/>
                    <a:pt x="10384" y="539"/>
                    <a:pt x="10215" y="1331"/>
                  </a:cubicBezTo>
                  <a:cubicBezTo>
                    <a:pt x="10215" y="1331"/>
                    <a:pt x="10189" y="1410"/>
                    <a:pt x="10163" y="1541"/>
                  </a:cubicBezTo>
                  <a:cubicBezTo>
                    <a:pt x="10123" y="1711"/>
                    <a:pt x="10084" y="1921"/>
                    <a:pt x="10032" y="2197"/>
                  </a:cubicBezTo>
                  <a:cubicBezTo>
                    <a:pt x="9927" y="2761"/>
                    <a:pt x="9795" y="3536"/>
                    <a:pt x="9664" y="4455"/>
                  </a:cubicBezTo>
                  <a:cubicBezTo>
                    <a:pt x="9533" y="5375"/>
                    <a:pt x="9388" y="6437"/>
                    <a:pt x="9204" y="7528"/>
                  </a:cubicBezTo>
                  <a:cubicBezTo>
                    <a:pt x="9099" y="8065"/>
                    <a:pt x="9007" y="8617"/>
                    <a:pt x="8876" y="9156"/>
                  </a:cubicBezTo>
                  <a:cubicBezTo>
                    <a:pt x="8745" y="9681"/>
                    <a:pt x="8574" y="10192"/>
                    <a:pt x="8390" y="10600"/>
                  </a:cubicBezTo>
                  <a:cubicBezTo>
                    <a:pt x="8299" y="10796"/>
                    <a:pt x="8193" y="10968"/>
                    <a:pt x="8115" y="11073"/>
                  </a:cubicBezTo>
                  <a:cubicBezTo>
                    <a:pt x="8022" y="11190"/>
                    <a:pt x="7970" y="11230"/>
                    <a:pt x="7943" y="11256"/>
                  </a:cubicBezTo>
                  <a:cubicBezTo>
                    <a:pt x="7938" y="11259"/>
                    <a:pt x="7937" y="11260"/>
                    <a:pt x="7937" y="11260"/>
                  </a:cubicBezTo>
                  <a:cubicBezTo>
                    <a:pt x="7939" y="11260"/>
                    <a:pt x="7955" y="11253"/>
                    <a:pt x="7965" y="11248"/>
                  </a:cubicBezTo>
                  <a:lnTo>
                    <a:pt x="7965" y="11248"/>
                  </a:lnTo>
                  <a:lnTo>
                    <a:pt x="7957" y="11256"/>
                  </a:lnTo>
                  <a:lnTo>
                    <a:pt x="7931" y="11269"/>
                  </a:lnTo>
                  <a:lnTo>
                    <a:pt x="7878" y="11283"/>
                  </a:lnTo>
                  <a:lnTo>
                    <a:pt x="7773" y="11321"/>
                  </a:lnTo>
                  <a:lnTo>
                    <a:pt x="7628" y="11388"/>
                  </a:lnTo>
                  <a:cubicBezTo>
                    <a:pt x="7523" y="11427"/>
                    <a:pt x="7406" y="11466"/>
                    <a:pt x="7287" y="11493"/>
                  </a:cubicBezTo>
                  <a:cubicBezTo>
                    <a:pt x="7051" y="11571"/>
                    <a:pt x="6802" y="11637"/>
                    <a:pt x="6552" y="11689"/>
                  </a:cubicBezTo>
                  <a:cubicBezTo>
                    <a:pt x="6040" y="11808"/>
                    <a:pt x="5515" y="11887"/>
                    <a:pt x="5003" y="11939"/>
                  </a:cubicBezTo>
                  <a:cubicBezTo>
                    <a:pt x="4491" y="12004"/>
                    <a:pt x="4005" y="12044"/>
                    <a:pt x="3546" y="12070"/>
                  </a:cubicBezTo>
                  <a:cubicBezTo>
                    <a:pt x="3073" y="12097"/>
                    <a:pt x="2653" y="12097"/>
                    <a:pt x="2272" y="12109"/>
                  </a:cubicBezTo>
                  <a:cubicBezTo>
                    <a:pt x="2240" y="12111"/>
                    <a:pt x="2209" y="12112"/>
                    <a:pt x="2178" y="12112"/>
                  </a:cubicBezTo>
                  <a:cubicBezTo>
                    <a:pt x="1837" y="12112"/>
                    <a:pt x="1539" y="11989"/>
                    <a:pt x="1274" y="11965"/>
                  </a:cubicBezTo>
                  <a:cubicBezTo>
                    <a:pt x="1206" y="11955"/>
                    <a:pt x="1141" y="11951"/>
                    <a:pt x="1079" y="11951"/>
                  </a:cubicBezTo>
                  <a:cubicBezTo>
                    <a:pt x="888" y="11951"/>
                    <a:pt x="727" y="11991"/>
                    <a:pt x="617" y="12030"/>
                  </a:cubicBezTo>
                  <a:cubicBezTo>
                    <a:pt x="460" y="12097"/>
                    <a:pt x="381" y="12162"/>
                    <a:pt x="381" y="12162"/>
                  </a:cubicBezTo>
                  <a:cubicBezTo>
                    <a:pt x="355" y="12188"/>
                    <a:pt x="316" y="12228"/>
                    <a:pt x="290" y="12267"/>
                  </a:cubicBezTo>
                  <a:cubicBezTo>
                    <a:pt x="1" y="12608"/>
                    <a:pt x="53" y="13107"/>
                    <a:pt x="395" y="13396"/>
                  </a:cubicBezTo>
                  <a:lnTo>
                    <a:pt x="434" y="13422"/>
                  </a:lnTo>
                  <a:cubicBezTo>
                    <a:pt x="434" y="13422"/>
                    <a:pt x="512" y="13488"/>
                    <a:pt x="644" y="13541"/>
                  </a:cubicBezTo>
                  <a:cubicBezTo>
                    <a:pt x="770" y="13587"/>
                    <a:pt x="935" y="13622"/>
                    <a:pt x="1150" y="13622"/>
                  </a:cubicBezTo>
                  <a:cubicBezTo>
                    <a:pt x="1181" y="13622"/>
                    <a:pt x="1214" y="13621"/>
                    <a:pt x="1248" y="13620"/>
                  </a:cubicBezTo>
                  <a:cubicBezTo>
                    <a:pt x="1444" y="13599"/>
                    <a:pt x="1689" y="13521"/>
                    <a:pt x="1964" y="13521"/>
                  </a:cubicBezTo>
                  <a:cubicBezTo>
                    <a:pt x="2038" y="13521"/>
                    <a:pt x="2115" y="13527"/>
                    <a:pt x="2193" y="13541"/>
                  </a:cubicBezTo>
                  <a:cubicBezTo>
                    <a:pt x="2561" y="13593"/>
                    <a:pt x="2981" y="13646"/>
                    <a:pt x="3453" y="13725"/>
                  </a:cubicBezTo>
                  <a:cubicBezTo>
                    <a:pt x="3913" y="13790"/>
                    <a:pt x="4425" y="13895"/>
                    <a:pt x="4976" y="13961"/>
                  </a:cubicBezTo>
                  <a:cubicBezTo>
                    <a:pt x="5528" y="14040"/>
                    <a:pt x="6119" y="14105"/>
                    <a:pt x="6762" y="14118"/>
                  </a:cubicBezTo>
                  <a:cubicBezTo>
                    <a:pt x="7091" y="14118"/>
                    <a:pt x="7418" y="14105"/>
                    <a:pt x="7773" y="14079"/>
                  </a:cubicBezTo>
                  <a:cubicBezTo>
                    <a:pt x="7943" y="14052"/>
                    <a:pt x="8115" y="14026"/>
                    <a:pt x="8299" y="14000"/>
                  </a:cubicBezTo>
                  <a:lnTo>
                    <a:pt x="8600" y="13935"/>
                  </a:lnTo>
                  <a:lnTo>
                    <a:pt x="8705" y="13908"/>
                  </a:lnTo>
                  <a:lnTo>
                    <a:pt x="8771" y="13895"/>
                  </a:lnTo>
                  <a:lnTo>
                    <a:pt x="8797" y="13895"/>
                  </a:lnTo>
                  <a:lnTo>
                    <a:pt x="8810" y="13882"/>
                  </a:lnTo>
                  <a:lnTo>
                    <a:pt x="8863" y="13869"/>
                  </a:lnTo>
                  <a:cubicBezTo>
                    <a:pt x="9414" y="13698"/>
                    <a:pt x="9860" y="13357"/>
                    <a:pt x="10202" y="13028"/>
                  </a:cubicBezTo>
                  <a:cubicBezTo>
                    <a:pt x="10530" y="12687"/>
                    <a:pt x="10767" y="12333"/>
                    <a:pt x="10963" y="11992"/>
                  </a:cubicBezTo>
                  <a:cubicBezTo>
                    <a:pt x="11371" y="11309"/>
                    <a:pt x="11607" y="10639"/>
                    <a:pt x="11817" y="10009"/>
                  </a:cubicBezTo>
                  <a:cubicBezTo>
                    <a:pt x="12027" y="9366"/>
                    <a:pt x="12197" y="8762"/>
                    <a:pt x="12329" y="8170"/>
                  </a:cubicBezTo>
                  <a:cubicBezTo>
                    <a:pt x="12605" y="6989"/>
                    <a:pt x="12801" y="5912"/>
                    <a:pt x="12959" y="4993"/>
                  </a:cubicBezTo>
                  <a:cubicBezTo>
                    <a:pt x="13116" y="4088"/>
                    <a:pt x="13261" y="3353"/>
                    <a:pt x="13366" y="2854"/>
                  </a:cubicBezTo>
                  <a:cubicBezTo>
                    <a:pt x="13419" y="2604"/>
                    <a:pt x="13458" y="2407"/>
                    <a:pt x="13484" y="2276"/>
                  </a:cubicBezTo>
                  <a:cubicBezTo>
                    <a:pt x="13510" y="2131"/>
                    <a:pt x="13524" y="2066"/>
                    <a:pt x="13524" y="2066"/>
                  </a:cubicBezTo>
                  <a:cubicBezTo>
                    <a:pt x="13734" y="1147"/>
                    <a:pt x="13156" y="241"/>
                    <a:pt x="12237" y="44"/>
                  </a:cubicBezTo>
                  <a:cubicBezTo>
                    <a:pt x="12110" y="15"/>
                    <a:pt x="11982" y="1"/>
                    <a:pt x="11857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760;p64"/>
            <p:cNvSpPr/>
            <p:nvPr/>
          </p:nvSpPr>
          <p:spPr>
            <a:xfrm>
              <a:off x="1954973" y="3546969"/>
              <a:ext cx="4896" cy="344"/>
            </a:xfrm>
            <a:custGeom>
              <a:avLst/>
              <a:gdLst/>
              <a:ahLst/>
              <a:cxnLst/>
              <a:rect l="l" t="t" r="r" b="b"/>
              <a:pathLst>
                <a:path w="185" h="13" extrusionOk="0">
                  <a:moveTo>
                    <a:pt x="185" y="0"/>
                  </a:moveTo>
                  <a:cubicBezTo>
                    <a:pt x="106" y="0"/>
                    <a:pt x="40" y="13"/>
                    <a:pt x="1" y="13"/>
                  </a:cubicBezTo>
                  <a:cubicBezTo>
                    <a:pt x="54" y="13"/>
                    <a:pt x="119" y="13"/>
                    <a:pt x="185" y="0"/>
                  </a:cubicBezTo>
                  <a:close/>
                </a:path>
              </a:pathLst>
            </a:custGeom>
            <a:solidFill>
              <a:srgbClr val="FFC0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761;p64"/>
            <p:cNvSpPr/>
            <p:nvPr/>
          </p:nvSpPr>
          <p:spPr>
            <a:xfrm>
              <a:off x="2012670" y="3204172"/>
              <a:ext cx="124768" cy="217378"/>
            </a:xfrm>
            <a:custGeom>
              <a:avLst/>
              <a:gdLst/>
              <a:ahLst/>
              <a:cxnLst/>
              <a:rect l="l" t="t" r="r" b="b"/>
              <a:pathLst>
                <a:path w="4714" h="8213" extrusionOk="0">
                  <a:moveTo>
                    <a:pt x="2785" y="1"/>
                  </a:moveTo>
                  <a:cubicBezTo>
                    <a:pt x="1952" y="1"/>
                    <a:pt x="1199" y="581"/>
                    <a:pt x="1037" y="1438"/>
                  </a:cubicBezTo>
                  <a:lnTo>
                    <a:pt x="1024" y="1478"/>
                  </a:lnTo>
                  <a:cubicBezTo>
                    <a:pt x="1024" y="1478"/>
                    <a:pt x="972" y="1779"/>
                    <a:pt x="853" y="2330"/>
                  </a:cubicBezTo>
                  <a:cubicBezTo>
                    <a:pt x="748" y="2882"/>
                    <a:pt x="591" y="3670"/>
                    <a:pt x="381" y="4615"/>
                  </a:cubicBezTo>
                  <a:cubicBezTo>
                    <a:pt x="263" y="5127"/>
                    <a:pt x="144" y="5691"/>
                    <a:pt x="0" y="6283"/>
                  </a:cubicBezTo>
                  <a:cubicBezTo>
                    <a:pt x="736" y="6873"/>
                    <a:pt x="1602" y="7346"/>
                    <a:pt x="2390" y="7832"/>
                  </a:cubicBezTo>
                  <a:cubicBezTo>
                    <a:pt x="2600" y="7963"/>
                    <a:pt x="2810" y="8095"/>
                    <a:pt x="3020" y="8212"/>
                  </a:cubicBezTo>
                  <a:cubicBezTo>
                    <a:pt x="3335" y="7202"/>
                    <a:pt x="3584" y="6257"/>
                    <a:pt x="3794" y="5416"/>
                  </a:cubicBezTo>
                  <a:cubicBezTo>
                    <a:pt x="4044" y="4431"/>
                    <a:pt x="4214" y="3617"/>
                    <a:pt x="4346" y="3039"/>
                  </a:cubicBezTo>
                  <a:cubicBezTo>
                    <a:pt x="4464" y="2462"/>
                    <a:pt x="4529" y="2120"/>
                    <a:pt x="4529" y="2120"/>
                  </a:cubicBezTo>
                  <a:cubicBezTo>
                    <a:pt x="4713" y="1162"/>
                    <a:pt x="4083" y="230"/>
                    <a:pt x="3125" y="33"/>
                  </a:cubicBezTo>
                  <a:cubicBezTo>
                    <a:pt x="3011" y="11"/>
                    <a:pt x="2898" y="1"/>
                    <a:pt x="2785" y="1"/>
                  </a:cubicBezTo>
                  <a:close/>
                </a:path>
              </a:pathLst>
            </a:custGeom>
            <a:solidFill>
              <a:srgbClr val="E84E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762;p64"/>
            <p:cNvSpPr/>
            <p:nvPr/>
          </p:nvSpPr>
          <p:spPr>
            <a:xfrm>
              <a:off x="1983821" y="3204119"/>
              <a:ext cx="304773" cy="531309"/>
            </a:xfrm>
            <a:custGeom>
              <a:avLst/>
              <a:gdLst/>
              <a:ahLst/>
              <a:cxnLst/>
              <a:rect l="l" t="t" r="r" b="b"/>
              <a:pathLst>
                <a:path w="11515" h="20074" extrusionOk="0">
                  <a:moveTo>
                    <a:pt x="4290" y="0"/>
                  </a:moveTo>
                  <a:cubicBezTo>
                    <a:pt x="3392" y="0"/>
                    <a:pt x="2854" y="338"/>
                    <a:pt x="2547" y="862"/>
                  </a:cubicBezTo>
                  <a:cubicBezTo>
                    <a:pt x="3598" y="2359"/>
                    <a:pt x="1681" y="5615"/>
                    <a:pt x="1681" y="5615"/>
                  </a:cubicBezTo>
                  <a:cubicBezTo>
                    <a:pt x="1549" y="5891"/>
                    <a:pt x="1511" y="6364"/>
                    <a:pt x="1563" y="6849"/>
                  </a:cubicBezTo>
                  <a:cubicBezTo>
                    <a:pt x="1721" y="8622"/>
                    <a:pt x="1642" y="10420"/>
                    <a:pt x="1379" y="12179"/>
                  </a:cubicBezTo>
                  <a:cubicBezTo>
                    <a:pt x="1353" y="12429"/>
                    <a:pt x="959" y="15554"/>
                    <a:pt x="0" y="18652"/>
                  </a:cubicBezTo>
                  <a:cubicBezTo>
                    <a:pt x="1557" y="19800"/>
                    <a:pt x="3154" y="20073"/>
                    <a:pt x="4780" y="20073"/>
                  </a:cubicBezTo>
                  <a:cubicBezTo>
                    <a:pt x="6260" y="20073"/>
                    <a:pt x="7766" y="19846"/>
                    <a:pt x="9289" y="19846"/>
                  </a:cubicBezTo>
                  <a:cubicBezTo>
                    <a:pt x="9308" y="19846"/>
                    <a:pt x="9328" y="19847"/>
                    <a:pt x="9348" y="19847"/>
                  </a:cubicBezTo>
                  <a:cubicBezTo>
                    <a:pt x="10031" y="16210"/>
                    <a:pt x="8469" y="14399"/>
                    <a:pt x="9401" y="11563"/>
                  </a:cubicBezTo>
                  <a:cubicBezTo>
                    <a:pt x="10608" y="7834"/>
                    <a:pt x="10110" y="8818"/>
                    <a:pt x="10806" y="6180"/>
                  </a:cubicBezTo>
                  <a:cubicBezTo>
                    <a:pt x="11489" y="3540"/>
                    <a:pt x="11515" y="2201"/>
                    <a:pt x="10451" y="1361"/>
                  </a:cubicBezTo>
                  <a:cubicBezTo>
                    <a:pt x="9453" y="560"/>
                    <a:pt x="8875" y="429"/>
                    <a:pt x="7352" y="74"/>
                  </a:cubicBezTo>
                  <a:lnTo>
                    <a:pt x="5292" y="114"/>
                  </a:lnTo>
                  <a:cubicBezTo>
                    <a:pt x="4916" y="36"/>
                    <a:pt x="4584" y="0"/>
                    <a:pt x="42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63;p64"/>
            <p:cNvSpPr/>
            <p:nvPr/>
          </p:nvSpPr>
          <p:spPr>
            <a:xfrm>
              <a:off x="1944889" y="2965099"/>
              <a:ext cx="243289" cy="270233"/>
            </a:xfrm>
            <a:custGeom>
              <a:avLst/>
              <a:gdLst/>
              <a:ahLst/>
              <a:cxnLst/>
              <a:rect l="l" t="t" r="r" b="b"/>
              <a:pathLst>
                <a:path w="9192" h="10210" extrusionOk="0">
                  <a:moveTo>
                    <a:pt x="4190" y="0"/>
                  </a:moveTo>
                  <a:cubicBezTo>
                    <a:pt x="3731" y="0"/>
                    <a:pt x="3272" y="83"/>
                    <a:pt x="2837" y="256"/>
                  </a:cubicBezTo>
                  <a:cubicBezTo>
                    <a:pt x="776" y="1070"/>
                    <a:pt x="1" y="2462"/>
                    <a:pt x="513" y="4352"/>
                  </a:cubicBezTo>
                  <a:cubicBezTo>
                    <a:pt x="1550" y="8212"/>
                    <a:pt x="2968" y="8961"/>
                    <a:pt x="3519" y="9014"/>
                  </a:cubicBezTo>
                  <a:cubicBezTo>
                    <a:pt x="3580" y="9021"/>
                    <a:pt x="3641" y="9024"/>
                    <a:pt x="3701" y="9024"/>
                  </a:cubicBezTo>
                  <a:cubicBezTo>
                    <a:pt x="4668" y="9024"/>
                    <a:pt x="5529" y="8186"/>
                    <a:pt x="5529" y="8186"/>
                  </a:cubicBezTo>
                  <a:lnTo>
                    <a:pt x="6093" y="9840"/>
                  </a:lnTo>
                  <a:cubicBezTo>
                    <a:pt x="6366" y="10107"/>
                    <a:pt x="6683" y="10209"/>
                    <a:pt x="7008" y="10209"/>
                  </a:cubicBezTo>
                  <a:cubicBezTo>
                    <a:pt x="8058" y="10209"/>
                    <a:pt x="9191" y="9145"/>
                    <a:pt x="9191" y="9145"/>
                  </a:cubicBezTo>
                  <a:lnTo>
                    <a:pt x="7852" y="6637"/>
                  </a:lnTo>
                  <a:lnTo>
                    <a:pt x="8364" y="3906"/>
                  </a:lnTo>
                  <a:cubicBezTo>
                    <a:pt x="8259" y="2829"/>
                    <a:pt x="7563" y="1517"/>
                    <a:pt x="6684" y="874"/>
                  </a:cubicBezTo>
                  <a:lnTo>
                    <a:pt x="6526" y="769"/>
                  </a:lnTo>
                  <a:cubicBezTo>
                    <a:pt x="5842" y="270"/>
                    <a:pt x="5017" y="0"/>
                    <a:pt x="4190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64;p64"/>
            <p:cNvSpPr/>
            <p:nvPr/>
          </p:nvSpPr>
          <p:spPr>
            <a:xfrm>
              <a:off x="1598810" y="3420141"/>
              <a:ext cx="352044" cy="182785"/>
            </a:xfrm>
            <a:custGeom>
              <a:avLst/>
              <a:gdLst/>
              <a:ahLst/>
              <a:cxnLst/>
              <a:rect l="l" t="t" r="r" b="b"/>
              <a:pathLst>
                <a:path w="13301" h="6906" extrusionOk="0">
                  <a:moveTo>
                    <a:pt x="367" y="0"/>
                  </a:moveTo>
                  <a:cubicBezTo>
                    <a:pt x="313" y="0"/>
                    <a:pt x="259" y="13"/>
                    <a:pt x="210" y="40"/>
                  </a:cubicBezTo>
                  <a:cubicBezTo>
                    <a:pt x="53" y="131"/>
                    <a:pt x="0" y="328"/>
                    <a:pt x="93" y="472"/>
                  </a:cubicBezTo>
                  <a:lnTo>
                    <a:pt x="3769" y="6748"/>
                  </a:lnTo>
                  <a:cubicBezTo>
                    <a:pt x="3821" y="6853"/>
                    <a:pt x="3926" y="6906"/>
                    <a:pt x="4044" y="6906"/>
                  </a:cubicBezTo>
                  <a:lnTo>
                    <a:pt x="4058" y="6906"/>
                  </a:lnTo>
                  <a:lnTo>
                    <a:pt x="12998" y="6263"/>
                  </a:lnTo>
                  <a:cubicBezTo>
                    <a:pt x="13169" y="6249"/>
                    <a:pt x="13300" y="6105"/>
                    <a:pt x="13287" y="5921"/>
                  </a:cubicBezTo>
                  <a:cubicBezTo>
                    <a:pt x="13275" y="5758"/>
                    <a:pt x="13131" y="5632"/>
                    <a:pt x="12970" y="5632"/>
                  </a:cubicBezTo>
                  <a:cubicBezTo>
                    <a:pt x="12962" y="5632"/>
                    <a:pt x="12954" y="5632"/>
                    <a:pt x="12945" y="5633"/>
                  </a:cubicBezTo>
                  <a:lnTo>
                    <a:pt x="4215" y="6263"/>
                  </a:lnTo>
                  <a:lnTo>
                    <a:pt x="630" y="157"/>
                  </a:lnTo>
                  <a:cubicBezTo>
                    <a:pt x="578" y="52"/>
                    <a:pt x="473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65;p64"/>
            <p:cNvSpPr/>
            <p:nvPr/>
          </p:nvSpPr>
          <p:spPr>
            <a:xfrm>
              <a:off x="1834390" y="3469131"/>
              <a:ext cx="377082" cy="189057"/>
            </a:xfrm>
            <a:custGeom>
              <a:avLst/>
              <a:gdLst/>
              <a:ahLst/>
              <a:cxnLst/>
              <a:rect l="l" t="t" r="r" b="b"/>
              <a:pathLst>
                <a:path w="14247" h="7143" extrusionOk="0">
                  <a:moveTo>
                    <a:pt x="9632" y="7137"/>
                  </a:moveTo>
                  <a:lnTo>
                    <a:pt x="9632" y="7137"/>
                  </a:lnTo>
                  <a:cubicBezTo>
                    <a:pt x="9622" y="7137"/>
                    <a:pt x="9621" y="7138"/>
                    <a:pt x="9637" y="7143"/>
                  </a:cubicBezTo>
                  <a:lnTo>
                    <a:pt x="9632" y="7137"/>
                  </a:lnTo>
                  <a:close/>
                  <a:moveTo>
                    <a:pt x="11187" y="0"/>
                  </a:moveTo>
                  <a:cubicBezTo>
                    <a:pt x="11160" y="79"/>
                    <a:pt x="11134" y="158"/>
                    <a:pt x="11122" y="237"/>
                  </a:cubicBezTo>
                  <a:cubicBezTo>
                    <a:pt x="10938" y="853"/>
                    <a:pt x="10740" y="1497"/>
                    <a:pt x="10504" y="2101"/>
                  </a:cubicBezTo>
                  <a:cubicBezTo>
                    <a:pt x="10281" y="2705"/>
                    <a:pt x="10031" y="3322"/>
                    <a:pt x="9756" y="3794"/>
                  </a:cubicBezTo>
                  <a:cubicBezTo>
                    <a:pt x="9651" y="3992"/>
                    <a:pt x="9506" y="4175"/>
                    <a:pt x="9454" y="4241"/>
                  </a:cubicBezTo>
                  <a:lnTo>
                    <a:pt x="9349" y="4241"/>
                  </a:lnTo>
                  <a:cubicBezTo>
                    <a:pt x="9296" y="4241"/>
                    <a:pt x="9231" y="4228"/>
                    <a:pt x="9165" y="4214"/>
                  </a:cubicBezTo>
                  <a:cubicBezTo>
                    <a:pt x="9047" y="4188"/>
                    <a:pt x="8902" y="4162"/>
                    <a:pt x="8771" y="4136"/>
                  </a:cubicBezTo>
                  <a:cubicBezTo>
                    <a:pt x="8482" y="4070"/>
                    <a:pt x="8193" y="3965"/>
                    <a:pt x="7892" y="3873"/>
                  </a:cubicBezTo>
                  <a:cubicBezTo>
                    <a:pt x="7274" y="3677"/>
                    <a:pt x="6670" y="3440"/>
                    <a:pt x="6066" y="3230"/>
                  </a:cubicBezTo>
                  <a:cubicBezTo>
                    <a:pt x="5462" y="3020"/>
                    <a:pt x="4858" y="2823"/>
                    <a:pt x="4294" y="2679"/>
                  </a:cubicBezTo>
                  <a:cubicBezTo>
                    <a:pt x="3729" y="2534"/>
                    <a:pt x="3192" y="2429"/>
                    <a:pt x="2705" y="2390"/>
                  </a:cubicBezTo>
                  <a:cubicBezTo>
                    <a:pt x="2260" y="2342"/>
                    <a:pt x="1847" y="2216"/>
                    <a:pt x="1487" y="2216"/>
                  </a:cubicBezTo>
                  <a:cubicBezTo>
                    <a:pt x="1455" y="2216"/>
                    <a:pt x="1424" y="2217"/>
                    <a:pt x="1392" y="2219"/>
                  </a:cubicBezTo>
                  <a:cubicBezTo>
                    <a:pt x="1012" y="2232"/>
                    <a:pt x="723" y="2337"/>
                    <a:pt x="539" y="2442"/>
                  </a:cubicBezTo>
                  <a:cubicBezTo>
                    <a:pt x="368" y="2560"/>
                    <a:pt x="290" y="2653"/>
                    <a:pt x="290" y="2653"/>
                  </a:cubicBezTo>
                  <a:cubicBezTo>
                    <a:pt x="237" y="2705"/>
                    <a:pt x="198" y="2770"/>
                    <a:pt x="172" y="2836"/>
                  </a:cubicBezTo>
                  <a:cubicBezTo>
                    <a:pt x="1" y="3230"/>
                    <a:pt x="172" y="3677"/>
                    <a:pt x="566" y="3847"/>
                  </a:cubicBezTo>
                  <a:lnTo>
                    <a:pt x="710" y="3913"/>
                  </a:lnTo>
                  <a:cubicBezTo>
                    <a:pt x="710" y="3913"/>
                    <a:pt x="802" y="3952"/>
                    <a:pt x="946" y="3965"/>
                  </a:cubicBezTo>
                  <a:cubicBezTo>
                    <a:pt x="1011" y="3976"/>
                    <a:pt x="1081" y="3983"/>
                    <a:pt x="1158" y="3983"/>
                  </a:cubicBezTo>
                  <a:cubicBezTo>
                    <a:pt x="1267" y="3983"/>
                    <a:pt x="1391" y="3970"/>
                    <a:pt x="1537" y="3939"/>
                  </a:cubicBezTo>
                  <a:cubicBezTo>
                    <a:pt x="1602" y="3939"/>
                    <a:pt x="1669" y="3926"/>
                    <a:pt x="1734" y="3899"/>
                  </a:cubicBezTo>
                  <a:cubicBezTo>
                    <a:pt x="1812" y="3887"/>
                    <a:pt x="1879" y="3873"/>
                    <a:pt x="1957" y="3860"/>
                  </a:cubicBezTo>
                  <a:cubicBezTo>
                    <a:pt x="2065" y="3844"/>
                    <a:pt x="2174" y="3827"/>
                    <a:pt x="2289" y="3827"/>
                  </a:cubicBezTo>
                  <a:cubicBezTo>
                    <a:pt x="2355" y="3827"/>
                    <a:pt x="2424" y="3833"/>
                    <a:pt x="2495" y="3847"/>
                  </a:cubicBezTo>
                  <a:cubicBezTo>
                    <a:pt x="2863" y="3939"/>
                    <a:pt x="3283" y="4070"/>
                    <a:pt x="3729" y="4293"/>
                  </a:cubicBezTo>
                  <a:cubicBezTo>
                    <a:pt x="4189" y="4491"/>
                    <a:pt x="4662" y="4779"/>
                    <a:pt x="5174" y="5095"/>
                  </a:cubicBezTo>
                  <a:cubicBezTo>
                    <a:pt x="5686" y="5410"/>
                    <a:pt x="6224" y="5764"/>
                    <a:pt x="6841" y="6131"/>
                  </a:cubicBezTo>
                  <a:cubicBezTo>
                    <a:pt x="7157" y="6315"/>
                    <a:pt x="7484" y="6499"/>
                    <a:pt x="7866" y="6656"/>
                  </a:cubicBezTo>
                  <a:cubicBezTo>
                    <a:pt x="8049" y="6749"/>
                    <a:pt x="8246" y="6828"/>
                    <a:pt x="8456" y="6893"/>
                  </a:cubicBezTo>
                  <a:cubicBezTo>
                    <a:pt x="8561" y="6933"/>
                    <a:pt x="8666" y="6959"/>
                    <a:pt x="8785" y="6998"/>
                  </a:cubicBezTo>
                  <a:cubicBezTo>
                    <a:pt x="8902" y="7024"/>
                    <a:pt x="9007" y="7050"/>
                    <a:pt x="9165" y="7076"/>
                  </a:cubicBezTo>
                  <a:lnTo>
                    <a:pt x="9388" y="7103"/>
                  </a:lnTo>
                  <a:lnTo>
                    <a:pt x="9532" y="7129"/>
                  </a:lnTo>
                  <a:lnTo>
                    <a:pt x="9625" y="7129"/>
                  </a:lnTo>
                  <a:lnTo>
                    <a:pt x="9632" y="7137"/>
                  </a:lnTo>
                  <a:lnTo>
                    <a:pt x="9632" y="7137"/>
                  </a:lnTo>
                  <a:cubicBezTo>
                    <a:pt x="9633" y="7137"/>
                    <a:pt x="9634" y="7137"/>
                    <a:pt x="9634" y="7137"/>
                  </a:cubicBezTo>
                  <a:cubicBezTo>
                    <a:pt x="9658" y="7137"/>
                    <a:pt x="9716" y="7143"/>
                    <a:pt x="9716" y="7143"/>
                  </a:cubicBezTo>
                  <a:lnTo>
                    <a:pt x="9756" y="7143"/>
                  </a:lnTo>
                  <a:cubicBezTo>
                    <a:pt x="9887" y="7143"/>
                    <a:pt x="10019" y="7129"/>
                    <a:pt x="10136" y="7103"/>
                  </a:cubicBezTo>
                  <a:cubicBezTo>
                    <a:pt x="10635" y="7011"/>
                    <a:pt x="10977" y="6801"/>
                    <a:pt x="11239" y="6604"/>
                  </a:cubicBezTo>
                  <a:cubicBezTo>
                    <a:pt x="11764" y="6210"/>
                    <a:pt x="12041" y="5816"/>
                    <a:pt x="12303" y="5448"/>
                  </a:cubicBezTo>
                  <a:cubicBezTo>
                    <a:pt x="12815" y="4713"/>
                    <a:pt x="13156" y="4018"/>
                    <a:pt x="13471" y="3322"/>
                  </a:cubicBezTo>
                  <a:cubicBezTo>
                    <a:pt x="13760" y="2653"/>
                    <a:pt x="14023" y="2009"/>
                    <a:pt x="14246" y="1392"/>
                  </a:cubicBezTo>
                  <a:cubicBezTo>
                    <a:pt x="13143" y="1182"/>
                    <a:pt x="12106" y="669"/>
                    <a:pt x="11187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66;p64"/>
            <p:cNvSpPr/>
            <p:nvPr/>
          </p:nvSpPr>
          <p:spPr>
            <a:xfrm>
              <a:off x="1944201" y="2896100"/>
              <a:ext cx="322506" cy="245486"/>
            </a:xfrm>
            <a:custGeom>
              <a:avLst/>
              <a:gdLst/>
              <a:ahLst/>
              <a:cxnLst/>
              <a:rect l="l" t="t" r="r" b="b"/>
              <a:pathLst>
                <a:path w="12185" h="9275" extrusionOk="0">
                  <a:moveTo>
                    <a:pt x="6251" y="1"/>
                  </a:moveTo>
                  <a:cubicBezTo>
                    <a:pt x="5832" y="1"/>
                    <a:pt x="5411" y="167"/>
                    <a:pt x="5082" y="447"/>
                  </a:cubicBezTo>
                  <a:cubicBezTo>
                    <a:pt x="4741" y="736"/>
                    <a:pt x="4491" y="1130"/>
                    <a:pt x="4333" y="1550"/>
                  </a:cubicBezTo>
                  <a:cubicBezTo>
                    <a:pt x="4306" y="1550"/>
                    <a:pt x="4279" y="1549"/>
                    <a:pt x="4251" y="1549"/>
                  </a:cubicBezTo>
                  <a:cubicBezTo>
                    <a:pt x="3647" y="1549"/>
                    <a:pt x="3028" y="1685"/>
                    <a:pt x="2311" y="2037"/>
                  </a:cubicBezTo>
                  <a:cubicBezTo>
                    <a:pt x="1248" y="2574"/>
                    <a:pt x="158" y="3415"/>
                    <a:pt x="158" y="4622"/>
                  </a:cubicBezTo>
                  <a:cubicBezTo>
                    <a:pt x="158" y="4622"/>
                    <a:pt x="0" y="5515"/>
                    <a:pt x="709" y="6238"/>
                  </a:cubicBezTo>
                  <a:cubicBezTo>
                    <a:pt x="1248" y="6776"/>
                    <a:pt x="1852" y="7236"/>
                    <a:pt x="2509" y="7603"/>
                  </a:cubicBezTo>
                  <a:cubicBezTo>
                    <a:pt x="3178" y="7957"/>
                    <a:pt x="3860" y="8325"/>
                    <a:pt x="4373" y="8890"/>
                  </a:cubicBezTo>
                  <a:cubicBezTo>
                    <a:pt x="4517" y="9060"/>
                    <a:pt x="4662" y="9244"/>
                    <a:pt x="4872" y="9270"/>
                  </a:cubicBezTo>
                  <a:cubicBezTo>
                    <a:pt x="4891" y="9273"/>
                    <a:pt x="4910" y="9274"/>
                    <a:pt x="4929" y="9274"/>
                  </a:cubicBezTo>
                  <a:cubicBezTo>
                    <a:pt x="5252" y="9274"/>
                    <a:pt x="5473" y="8857"/>
                    <a:pt x="5423" y="8522"/>
                  </a:cubicBezTo>
                  <a:cubicBezTo>
                    <a:pt x="5371" y="8167"/>
                    <a:pt x="5161" y="7852"/>
                    <a:pt x="5082" y="7498"/>
                  </a:cubicBezTo>
                  <a:cubicBezTo>
                    <a:pt x="5003" y="7143"/>
                    <a:pt x="5161" y="6684"/>
                    <a:pt x="5515" y="6644"/>
                  </a:cubicBezTo>
                  <a:cubicBezTo>
                    <a:pt x="5530" y="6643"/>
                    <a:pt x="5544" y="6642"/>
                    <a:pt x="5559" y="6642"/>
                  </a:cubicBezTo>
                  <a:cubicBezTo>
                    <a:pt x="5814" y="6642"/>
                    <a:pt x="6012" y="6852"/>
                    <a:pt x="6197" y="7026"/>
                  </a:cubicBezTo>
                  <a:cubicBezTo>
                    <a:pt x="6749" y="7563"/>
                    <a:pt x="7261" y="8194"/>
                    <a:pt x="7983" y="8444"/>
                  </a:cubicBezTo>
                  <a:cubicBezTo>
                    <a:pt x="8285" y="7813"/>
                    <a:pt x="8718" y="6947"/>
                    <a:pt x="8849" y="6264"/>
                  </a:cubicBezTo>
                  <a:cubicBezTo>
                    <a:pt x="8994" y="5581"/>
                    <a:pt x="8954" y="4846"/>
                    <a:pt x="8653" y="4216"/>
                  </a:cubicBezTo>
                  <a:cubicBezTo>
                    <a:pt x="8601" y="4111"/>
                    <a:pt x="8548" y="4006"/>
                    <a:pt x="8482" y="3901"/>
                  </a:cubicBezTo>
                  <a:lnTo>
                    <a:pt x="8482" y="3901"/>
                  </a:lnTo>
                  <a:cubicBezTo>
                    <a:pt x="8932" y="4021"/>
                    <a:pt x="9382" y="4098"/>
                    <a:pt x="9830" y="4098"/>
                  </a:cubicBezTo>
                  <a:cubicBezTo>
                    <a:pt x="10166" y="4098"/>
                    <a:pt x="10500" y="4055"/>
                    <a:pt x="10832" y="3953"/>
                  </a:cubicBezTo>
                  <a:cubicBezTo>
                    <a:pt x="11226" y="3835"/>
                    <a:pt x="11607" y="3625"/>
                    <a:pt x="11857" y="3283"/>
                  </a:cubicBezTo>
                  <a:cubicBezTo>
                    <a:pt x="12119" y="2929"/>
                    <a:pt x="12184" y="2457"/>
                    <a:pt x="12132" y="2010"/>
                  </a:cubicBezTo>
                  <a:cubicBezTo>
                    <a:pt x="12079" y="1564"/>
                    <a:pt x="11935" y="1144"/>
                    <a:pt x="11778" y="736"/>
                  </a:cubicBezTo>
                  <a:cubicBezTo>
                    <a:pt x="11699" y="514"/>
                    <a:pt x="11580" y="264"/>
                    <a:pt x="11358" y="211"/>
                  </a:cubicBezTo>
                  <a:cubicBezTo>
                    <a:pt x="11326" y="203"/>
                    <a:pt x="11295" y="200"/>
                    <a:pt x="11266" y="200"/>
                  </a:cubicBezTo>
                  <a:cubicBezTo>
                    <a:pt x="10996" y="200"/>
                    <a:pt x="10786" y="499"/>
                    <a:pt x="10609" y="724"/>
                  </a:cubicBezTo>
                  <a:cubicBezTo>
                    <a:pt x="10253" y="1140"/>
                    <a:pt x="9709" y="1367"/>
                    <a:pt x="9168" y="1367"/>
                  </a:cubicBezTo>
                  <a:cubicBezTo>
                    <a:pt x="8890" y="1367"/>
                    <a:pt x="8614" y="1307"/>
                    <a:pt x="8364" y="1183"/>
                  </a:cubicBezTo>
                  <a:cubicBezTo>
                    <a:pt x="7760" y="881"/>
                    <a:pt x="7340" y="264"/>
                    <a:pt x="6696" y="67"/>
                  </a:cubicBezTo>
                  <a:cubicBezTo>
                    <a:pt x="6551" y="22"/>
                    <a:pt x="6401" y="1"/>
                    <a:pt x="6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67;p64"/>
            <p:cNvSpPr/>
            <p:nvPr/>
          </p:nvSpPr>
          <p:spPr>
            <a:xfrm>
              <a:off x="2091197" y="3161958"/>
              <a:ext cx="21571" cy="32687"/>
            </a:xfrm>
            <a:custGeom>
              <a:avLst/>
              <a:gdLst/>
              <a:ahLst/>
              <a:cxnLst/>
              <a:rect l="l" t="t" r="r" b="b"/>
              <a:pathLst>
                <a:path w="815" h="1235" extrusionOk="0">
                  <a:moveTo>
                    <a:pt x="1" y="0"/>
                  </a:moveTo>
                  <a:lnTo>
                    <a:pt x="1" y="1234"/>
                  </a:lnTo>
                  <a:lnTo>
                    <a:pt x="815" y="1234"/>
                  </a:lnTo>
                  <a:lnTo>
                    <a:pt x="815" y="0"/>
                  </a:lnTo>
                  <a:close/>
                </a:path>
              </a:pathLst>
            </a:custGeom>
            <a:solidFill>
              <a:srgbClr val="FFA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Rectangle 48"/>
          <p:cNvSpPr/>
          <p:nvPr/>
        </p:nvSpPr>
        <p:spPr>
          <a:xfrm>
            <a:off x="5527526" y="79741"/>
            <a:ext cx="6051015" cy="367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4025" marR="2596515" indent="-6350">
              <a:lnSpc>
                <a:spcPct val="107000"/>
              </a:lnSpc>
              <a:spcBef>
                <a:spcPts val="0"/>
              </a:spcBef>
              <a:spcAft>
                <a:spcPts val="1010"/>
              </a:spcAft>
            </a:pPr>
            <a:r>
              <a:rPr lang="en-US" b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2.6.</a:t>
            </a:r>
            <a:r>
              <a:rPr lang="en-US" b="1" dirty="0">
                <a:solidFill>
                  <a:srgbClr val="000000"/>
                </a:solidFill>
                <a:latin typeface="Nunito" panose="020B0604020202020204" charset="0"/>
                <a:ea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Quản</a:t>
            </a:r>
            <a:r>
              <a:rPr lang="en-US" b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lý</a:t>
            </a:r>
            <a:r>
              <a:rPr lang="en-US" b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người</a:t>
            </a:r>
            <a:r>
              <a:rPr lang="en-US" b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dùng</a:t>
            </a:r>
            <a:r>
              <a:rPr lang="en-US" b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 </a:t>
            </a:r>
            <a:endParaRPr lang="en-US" dirty="0">
              <a:solidFill>
                <a:srgbClr val="000000"/>
              </a:solidFill>
              <a:latin typeface="Nunito" panose="020B0604020202020204" charset="0"/>
              <a:ea typeface="Times New Roman" panose="02020603050405020304" pitchFamily="18" charset="0"/>
            </a:endParaRPr>
          </a:p>
        </p:txBody>
      </p:sp>
      <p:pic>
        <p:nvPicPr>
          <p:cNvPr id="50" name="Picture 49"/>
          <p:cNvPicPr/>
          <p:nvPr/>
        </p:nvPicPr>
        <p:blipFill>
          <a:blip r:embed="rId5"/>
          <a:stretch>
            <a:fillRect/>
          </a:stretch>
        </p:blipFill>
        <p:spPr>
          <a:xfrm>
            <a:off x="5998465" y="488131"/>
            <a:ext cx="3621830" cy="1648828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4049303" y="2014110"/>
            <a:ext cx="5917646" cy="5084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47675" marR="1553210" indent="1530350">
              <a:lnSpc>
                <a:spcPct val="175000"/>
              </a:lnSpc>
              <a:spcBef>
                <a:spcPts val="0"/>
              </a:spcBef>
              <a:spcAft>
                <a:spcPts val="15"/>
              </a:spcAft>
            </a:pPr>
            <a:r>
              <a:rPr lang="en-US" b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2.7.</a:t>
            </a:r>
            <a:r>
              <a:rPr lang="en-US" b="1" dirty="0">
                <a:solidFill>
                  <a:srgbClr val="000000"/>
                </a:solidFill>
                <a:latin typeface="Nunito" panose="020B0604020202020204" charset="0"/>
                <a:ea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Quản</a:t>
            </a:r>
            <a:r>
              <a:rPr lang="en-US" b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lý</a:t>
            </a:r>
            <a:r>
              <a:rPr lang="en-US" b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đề</a:t>
            </a:r>
            <a:r>
              <a:rPr lang="en-US" b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thi</a:t>
            </a:r>
            <a:r>
              <a:rPr lang="en-US" b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  </a:t>
            </a:r>
            <a:endParaRPr lang="en-US" dirty="0">
              <a:solidFill>
                <a:srgbClr val="000000"/>
              </a:solidFill>
              <a:latin typeface="Nunito" panose="020B0604020202020204" charset="0"/>
              <a:ea typeface="Times New Roman" panose="02020603050405020304" pitchFamily="18" charset="0"/>
            </a:endParaRPr>
          </a:p>
        </p:txBody>
      </p:sp>
      <p:pic>
        <p:nvPicPr>
          <p:cNvPr id="52" name="Picture 51"/>
          <p:cNvPicPr/>
          <p:nvPr/>
        </p:nvPicPr>
        <p:blipFill>
          <a:blip r:embed="rId6"/>
          <a:stretch>
            <a:fillRect/>
          </a:stretch>
        </p:blipFill>
        <p:spPr>
          <a:xfrm>
            <a:off x="6107368" y="2588583"/>
            <a:ext cx="3529100" cy="1641419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3847343" y="4159568"/>
            <a:ext cx="7424287" cy="508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7675" marR="1748790" indent="1725295">
              <a:lnSpc>
                <a:spcPct val="175000"/>
              </a:lnSpc>
              <a:spcBef>
                <a:spcPts val="0"/>
              </a:spcBef>
              <a:spcAft>
                <a:spcPts val="15"/>
              </a:spcAft>
            </a:pPr>
            <a:r>
              <a:rPr lang="en-US" b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2.8.</a:t>
            </a:r>
            <a:r>
              <a:rPr lang="en-US" b="1" dirty="0">
                <a:solidFill>
                  <a:srgbClr val="000000"/>
                </a:solidFill>
                <a:latin typeface="Nunito" panose="020B0604020202020204" charset="0"/>
                <a:ea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Quản</a:t>
            </a:r>
            <a:r>
              <a:rPr lang="en-US" b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lý</a:t>
            </a:r>
            <a:r>
              <a:rPr lang="en-US" b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câu</a:t>
            </a:r>
            <a:r>
              <a:rPr lang="en-US" b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hỏi</a:t>
            </a:r>
            <a:r>
              <a:rPr lang="en-US" b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endParaRPr lang="en-US" dirty="0">
              <a:solidFill>
                <a:srgbClr val="000000"/>
              </a:solidFill>
              <a:latin typeface="Nunito" panose="020B0604020202020204" charset="0"/>
              <a:ea typeface="Times New Roman" panose="02020603050405020304" pitchFamily="18" charset="0"/>
            </a:endParaRPr>
          </a:p>
        </p:txBody>
      </p:sp>
      <p:pic>
        <p:nvPicPr>
          <p:cNvPr id="54" name="Picture 53"/>
          <p:cNvPicPr/>
          <p:nvPr/>
        </p:nvPicPr>
        <p:blipFill>
          <a:blip r:embed="rId7"/>
          <a:stretch>
            <a:fillRect/>
          </a:stretch>
        </p:blipFill>
        <p:spPr>
          <a:xfrm>
            <a:off x="6135468" y="4689354"/>
            <a:ext cx="3543910" cy="199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483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49" grpId="0"/>
      <p:bldP spid="51" grpId="0"/>
      <p:bldP spid="5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3"/>
          <p:cNvSpPr txBox="1">
            <a:spLocks noGrp="1"/>
          </p:cNvSpPr>
          <p:nvPr>
            <p:ph type="ctrTitle" idx="4294967295"/>
          </p:nvPr>
        </p:nvSpPr>
        <p:spPr>
          <a:xfrm>
            <a:off x="1700200" y="3152533"/>
            <a:ext cx="8791600" cy="154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8000">
                <a:solidFill>
                  <a:schemeClr val="accent5"/>
                </a:solidFill>
              </a:rPr>
              <a:t>THANKS!</a:t>
            </a:r>
            <a:endParaRPr sz="8000">
              <a:solidFill>
                <a:schemeClr val="accent5"/>
              </a:solidFill>
            </a:endParaRPr>
          </a:p>
        </p:txBody>
      </p:sp>
      <p:sp>
        <p:nvSpPr>
          <p:cNvPr id="525" name="Google Shape;525;p33"/>
          <p:cNvSpPr txBox="1">
            <a:spLocks noGrp="1"/>
          </p:cNvSpPr>
          <p:nvPr>
            <p:ph type="subTitle" idx="4294967295"/>
          </p:nvPr>
        </p:nvSpPr>
        <p:spPr>
          <a:xfrm>
            <a:off x="1700200" y="4306667"/>
            <a:ext cx="8791600" cy="178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2667" b="1" dirty="0" err="1"/>
              <a:t>Cảm</a:t>
            </a:r>
            <a:r>
              <a:rPr lang="en-US" sz="2667" b="1" dirty="0"/>
              <a:t> </a:t>
            </a:r>
            <a:r>
              <a:rPr lang="en-US" sz="2667" b="1" dirty="0" err="1"/>
              <a:t>ơn</a:t>
            </a:r>
            <a:r>
              <a:rPr lang="en-US" sz="2667" b="1" dirty="0"/>
              <a:t> </a:t>
            </a:r>
            <a:r>
              <a:rPr lang="vi-VN" sz="2667" b="1" dirty="0"/>
              <a:t>mọi người </a:t>
            </a:r>
            <a:r>
              <a:rPr lang="en-US" sz="2667" b="1" dirty="0" err="1"/>
              <a:t>đã</a:t>
            </a:r>
            <a:r>
              <a:rPr lang="en-US" sz="2667" b="1" dirty="0"/>
              <a:t> </a:t>
            </a:r>
            <a:r>
              <a:rPr lang="en-US" sz="2667" b="1" dirty="0" err="1"/>
              <a:t>lắng</a:t>
            </a:r>
            <a:r>
              <a:rPr lang="en-US" sz="2667" b="1" dirty="0"/>
              <a:t> </a:t>
            </a:r>
            <a:r>
              <a:rPr lang="en-US" sz="2667" b="1" dirty="0" err="1"/>
              <a:t>nghe</a:t>
            </a:r>
            <a:r>
              <a:rPr lang="en-US" sz="2667" b="1" dirty="0"/>
              <a:t>!</a:t>
            </a:r>
            <a:endParaRPr sz="2667" b="1" dirty="0"/>
          </a:p>
        </p:txBody>
      </p:sp>
      <p:grpSp>
        <p:nvGrpSpPr>
          <p:cNvPr id="526" name="Google Shape;526;p33"/>
          <p:cNvGrpSpPr/>
          <p:nvPr/>
        </p:nvGrpSpPr>
        <p:grpSpPr>
          <a:xfrm>
            <a:off x="5328280" y="1289090"/>
            <a:ext cx="1596885" cy="1502369"/>
            <a:chOff x="5972700" y="2330200"/>
            <a:chExt cx="411625" cy="387275"/>
          </a:xfrm>
        </p:grpSpPr>
        <p:sp>
          <p:nvSpPr>
            <p:cNvPr id="527" name="Google Shape;527;p33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defRPr/>
              </a:pPr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8" name="Google Shape;528;p3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defRPr/>
              </a:pPr>
              <a:endParaRPr sz="2400" kern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681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9"/>
          <p:cNvSpPr txBox="1">
            <a:spLocks noGrp="1"/>
          </p:cNvSpPr>
          <p:nvPr>
            <p:ph type="title"/>
          </p:nvPr>
        </p:nvSpPr>
        <p:spPr>
          <a:xfrm>
            <a:off x="848496" y="2051521"/>
            <a:ext cx="4460400" cy="177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vi-VN" sz="4800" dirty="0"/>
              <a:t>Chương 2</a:t>
            </a:r>
            <a:endParaRPr sz="4800" dirty="0"/>
          </a:p>
        </p:txBody>
      </p:sp>
      <p:sp>
        <p:nvSpPr>
          <p:cNvPr id="416" name="Google Shape;416;p39"/>
          <p:cNvSpPr txBox="1">
            <a:spLocks noGrp="1"/>
          </p:cNvSpPr>
          <p:nvPr>
            <p:ph type="subTitle" idx="1"/>
          </p:nvPr>
        </p:nvSpPr>
        <p:spPr>
          <a:xfrm>
            <a:off x="1554829" y="3718913"/>
            <a:ext cx="4511650" cy="149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>
              <a:spcAft>
                <a:spcPts val="1600"/>
              </a:spcAft>
            </a:pPr>
            <a:r>
              <a:rPr lang="en-US" sz="3500" b="1" dirty="0"/>
              <a:t>PHÂN TÍCH THIẾT KẾ HỆ THỐNG </a:t>
            </a:r>
            <a:endParaRPr sz="3500" b="1" dirty="0"/>
          </a:p>
        </p:txBody>
      </p:sp>
      <p:grpSp>
        <p:nvGrpSpPr>
          <p:cNvPr id="417" name="Google Shape;417;p39"/>
          <p:cNvGrpSpPr/>
          <p:nvPr/>
        </p:nvGrpSpPr>
        <p:grpSpPr>
          <a:xfrm>
            <a:off x="6373945" y="760220"/>
            <a:ext cx="4822840" cy="4788104"/>
            <a:chOff x="4813634" y="583440"/>
            <a:chExt cx="3617130" cy="3591078"/>
          </a:xfrm>
        </p:grpSpPr>
        <p:sp>
          <p:nvSpPr>
            <p:cNvPr id="418" name="Google Shape;418;p39"/>
            <p:cNvSpPr/>
            <p:nvPr/>
          </p:nvSpPr>
          <p:spPr>
            <a:xfrm>
              <a:off x="7094670" y="583440"/>
              <a:ext cx="875904" cy="198837"/>
            </a:xfrm>
            <a:custGeom>
              <a:avLst/>
              <a:gdLst/>
              <a:ahLst/>
              <a:cxnLst/>
              <a:rect l="l" t="t" r="r" b="b"/>
              <a:pathLst>
                <a:path w="22964" h="5213" extrusionOk="0">
                  <a:moveTo>
                    <a:pt x="1" y="0"/>
                  </a:moveTo>
                  <a:lnTo>
                    <a:pt x="17934" y="5213"/>
                  </a:lnTo>
                  <a:lnTo>
                    <a:pt x="22963" y="257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7094670" y="583440"/>
              <a:ext cx="616497" cy="337561"/>
            </a:xfrm>
            <a:custGeom>
              <a:avLst/>
              <a:gdLst/>
              <a:ahLst/>
              <a:cxnLst/>
              <a:rect l="l" t="t" r="r" b="b"/>
              <a:pathLst>
                <a:path w="16163" h="8850" extrusionOk="0">
                  <a:moveTo>
                    <a:pt x="1" y="0"/>
                  </a:moveTo>
                  <a:lnTo>
                    <a:pt x="10872" y="8849"/>
                  </a:lnTo>
                  <a:lnTo>
                    <a:pt x="16162" y="60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96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5008962" y="4054751"/>
              <a:ext cx="3263053" cy="119767"/>
            </a:xfrm>
            <a:custGeom>
              <a:avLst/>
              <a:gdLst/>
              <a:ahLst/>
              <a:cxnLst/>
              <a:rect l="l" t="t" r="r" b="b"/>
              <a:pathLst>
                <a:path w="85549" h="3140" extrusionOk="0">
                  <a:moveTo>
                    <a:pt x="85549" y="1"/>
                  </a:moveTo>
                  <a:cubicBezTo>
                    <a:pt x="85549" y="1"/>
                    <a:pt x="33436" y="257"/>
                    <a:pt x="10558" y="257"/>
                  </a:cubicBezTo>
                  <a:cubicBezTo>
                    <a:pt x="4123" y="257"/>
                    <a:pt x="1" y="237"/>
                    <a:pt x="1" y="185"/>
                  </a:cubicBezTo>
                  <a:lnTo>
                    <a:pt x="1" y="1550"/>
                  </a:lnTo>
                  <a:cubicBezTo>
                    <a:pt x="1" y="2220"/>
                    <a:pt x="539" y="2772"/>
                    <a:pt x="1209" y="2772"/>
                  </a:cubicBezTo>
                  <a:lnTo>
                    <a:pt x="84327" y="3139"/>
                  </a:lnTo>
                  <a:cubicBezTo>
                    <a:pt x="84335" y="3139"/>
                    <a:pt x="84342" y="3140"/>
                    <a:pt x="84350" y="3140"/>
                  </a:cubicBezTo>
                  <a:cubicBezTo>
                    <a:pt x="85010" y="3140"/>
                    <a:pt x="85549" y="2593"/>
                    <a:pt x="85549" y="1931"/>
                  </a:cubicBezTo>
                  <a:lnTo>
                    <a:pt x="85549" y="1"/>
                  </a:lnTo>
                  <a:close/>
                </a:path>
              </a:pathLst>
            </a:custGeom>
            <a:solidFill>
              <a:srgbClr val="99BE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5412090" y="1551916"/>
              <a:ext cx="2452792" cy="1759247"/>
            </a:xfrm>
            <a:custGeom>
              <a:avLst/>
              <a:gdLst/>
              <a:ahLst/>
              <a:cxnLst/>
              <a:rect l="l" t="t" r="r" b="b"/>
              <a:pathLst>
                <a:path w="64306" h="46123" extrusionOk="0">
                  <a:moveTo>
                    <a:pt x="210" y="1"/>
                  </a:moveTo>
                  <a:cubicBezTo>
                    <a:pt x="93" y="1"/>
                    <a:pt x="0" y="93"/>
                    <a:pt x="0" y="211"/>
                  </a:cubicBezTo>
                  <a:lnTo>
                    <a:pt x="0" y="45913"/>
                  </a:lnTo>
                  <a:cubicBezTo>
                    <a:pt x="0" y="46018"/>
                    <a:pt x="93" y="46123"/>
                    <a:pt x="210" y="46123"/>
                  </a:cubicBezTo>
                  <a:lnTo>
                    <a:pt x="64095" y="46123"/>
                  </a:lnTo>
                  <a:cubicBezTo>
                    <a:pt x="64214" y="46123"/>
                    <a:pt x="64305" y="46018"/>
                    <a:pt x="64305" y="45913"/>
                  </a:cubicBezTo>
                  <a:lnTo>
                    <a:pt x="64305" y="211"/>
                  </a:lnTo>
                  <a:cubicBezTo>
                    <a:pt x="64305" y="93"/>
                    <a:pt x="64214" y="1"/>
                    <a:pt x="64095" y="1"/>
                  </a:cubicBezTo>
                  <a:close/>
                </a:path>
              </a:pathLst>
            </a:custGeom>
            <a:solidFill>
              <a:srgbClr val="00396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4991416" y="3300102"/>
              <a:ext cx="3293109" cy="797293"/>
            </a:xfrm>
            <a:custGeom>
              <a:avLst/>
              <a:gdLst/>
              <a:ahLst/>
              <a:cxnLst/>
              <a:rect l="l" t="t" r="r" b="b"/>
              <a:pathLst>
                <a:path w="86337" h="20903" extrusionOk="0">
                  <a:moveTo>
                    <a:pt x="12841" y="1"/>
                  </a:moveTo>
                  <a:cubicBezTo>
                    <a:pt x="11817" y="1"/>
                    <a:pt x="10859" y="552"/>
                    <a:pt x="10360" y="1431"/>
                  </a:cubicBezTo>
                  <a:lnTo>
                    <a:pt x="447" y="18893"/>
                  </a:lnTo>
                  <a:cubicBezTo>
                    <a:pt x="1" y="19695"/>
                    <a:pt x="579" y="20692"/>
                    <a:pt x="1498" y="20692"/>
                  </a:cubicBezTo>
                  <a:lnTo>
                    <a:pt x="84813" y="20902"/>
                  </a:lnTo>
                  <a:cubicBezTo>
                    <a:pt x="85759" y="20902"/>
                    <a:pt x="86336" y="19891"/>
                    <a:pt x="85864" y="19077"/>
                  </a:cubicBezTo>
                  <a:lnTo>
                    <a:pt x="75518" y="1471"/>
                  </a:lnTo>
                  <a:cubicBezTo>
                    <a:pt x="75007" y="605"/>
                    <a:pt x="74074" y="66"/>
                    <a:pt x="73064" y="66"/>
                  </a:cubicBezTo>
                  <a:lnTo>
                    <a:pt x="128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3" name="Google Shape;423;p39"/>
            <p:cNvSpPr/>
            <p:nvPr/>
          </p:nvSpPr>
          <p:spPr>
            <a:xfrm>
              <a:off x="5521787" y="1664094"/>
              <a:ext cx="2255480" cy="1491372"/>
            </a:xfrm>
            <a:custGeom>
              <a:avLst/>
              <a:gdLst/>
              <a:ahLst/>
              <a:cxnLst/>
              <a:rect l="l" t="t" r="r" b="b"/>
              <a:pathLst>
                <a:path w="59133" h="39100" extrusionOk="0">
                  <a:moveTo>
                    <a:pt x="0" y="1"/>
                  </a:moveTo>
                  <a:lnTo>
                    <a:pt x="0" y="39099"/>
                  </a:lnTo>
                  <a:lnTo>
                    <a:pt x="59132" y="39099"/>
                  </a:lnTo>
                  <a:lnTo>
                    <a:pt x="591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5370552" y="3349191"/>
              <a:ext cx="2560430" cy="372080"/>
            </a:xfrm>
            <a:custGeom>
              <a:avLst/>
              <a:gdLst/>
              <a:ahLst/>
              <a:cxnLst/>
              <a:rect l="l" t="t" r="r" b="b"/>
              <a:pathLst>
                <a:path w="67128" h="9755" extrusionOk="0">
                  <a:moveTo>
                    <a:pt x="60432" y="1"/>
                  </a:moveTo>
                  <a:cubicBezTo>
                    <a:pt x="54288" y="20"/>
                    <a:pt x="31811" y="76"/>
                    <a:pt x="17289" y="76"/>
                  </a:cubicBezTo>
                  <a:cubicBezTo>
                    <a:pt x="12356" y="76"/>
                    <a:pt x="8341" y="70"/>
                    <a:pt x="6197" y="53"/>
                  </a:cubicBezTo>
                  <a:cubicBezTo>
                    <a:pt x="5159" y="53"/>
                    <a:pt x="4214" y="643"/>
                    <a:pt x="3755" y="1576"/>
                  </a:cubicBezTo>
                  <a:lnTo>
                    <a:pt x="197" y="8915"/>
                  </a:lnTo>
                  <a:cubicBezTo>
                    <a:pt x="0" y="9309"/>
                    <a:pt x="289" y="9755"/>
                    <a:pt x="722" y="9755"/>
                  </a:cubicBezTo>
                  <a:lnTo>
                    <a:pt x="66406" y="9755"/>
                  </a:lnTo>
                  <a:cubicBezTo>
                    <a:pt x="66852" y="9755"/>
                    <a:pt x="67127" y="9282"/>
                    <a:pt x="66917" y="8888"/>
                  </a:cubicBezTo>
                  <a:lnTo>
                    <a:pt x="62795" y="1405"/>
                  </a:lnTo>
                  <a:cubicBezTo>
                    <a:pt x="62322" y="538"/>
                    <a:pt x="61417" y="1"/>
                    <a:pt x="604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6114179" y="3756286"/>
              <a:ext cx="1098237" cy="284009"/>
            </a:xfrm>
            <a:custGeom>
              <a:avLst/>
              <a:gdLst/>
              <a:ahLst/>
              <a:cxnLst/>
              <a:rect l="l" t="t" r="r" b="b"/>
              <a:pathLst>
                <a:path w="28793" h="7446" extrusionOk="0">
                  <a:moveTo>
                    <a:pt x="25969" y="1"/>
                  </a:moveTo>
                  <a:cubicBezTo>
                    <a:pt x="23232" y="24"/>
                    <a:pt x="9951" y="114"/>
                    <a:pt x="4093" y="114"/>
                  </a:cubicBezTo>
                  <a:cubicBezTo>
                    <a:pt x="3125" y="114"/>
                    <a:pt x="2360" y="112"/>
                    <a:pt x="1878" y="106"/>
                  </a:cubicBezTo>
                  <a:cubicBezTo>
                    <a:pt x="1549" y="106"/>
                    <a:pt x="1261" y="342"/>
                    <a:pt x="1195" y="671"/>
                  </a:cubicBezTo>
                  <a:lnTo>
                    <a:pt x="79" y="6632"/>
                  </a:lnTo>
                  <a:cubicBezTo>
                    <a:pt x="0" y="7052"/>
                    <a:pt x="329" y="7446"/>
                    <a:pt x="749" y="7446"/>
                  </a:cubicBezTo>
                  <a:lnTo>
                    <a:pt x="27991" y="7446"/>
                  </a:lnTo>
                  <a:cubicBezTo>
                    <a:pt x="28464" y="7446"/>
                    <a:pt x="28793" y="6986"/>
                    <a:pt x="28648" y="6539"/>
                  </a:cubicBezTo>
                  <a:lnTo>
                    <a:pt x="26626" y="461"/>
                  </a:lnTo>
                  <a:cubicBezTo>
                    <a:pt x="26535" y="185"/>
                    <a:pt x="26272" y="1"/>
                    <a:pt x="259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7552342" y="1551916"/>
              <a:ext cx="72166" cy="38"/>
            </a:xfrm>
            <a:custGeom>
              <a:avLst/>
              <a:gdLst/>
              <a:ahLst/>
              <a:cxnLst/>
              <a:rect l="l" t="t" r="r" b="b"/>
              <a:pathLst>
                <a:path w="1892" h="1" extrusionOk="0">
                  <a:moveTo>
                    <a:pt x="189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7552342" y="1551916"/>
              <a:ext cx="72166" cy="112215"/>
            </a:xfrm>
            <a:custGeom>
              <a:avLst/>
              <a:gdLst/>
              <a:ahLst/>
              <a:cxnLst/>
              <a:rect l="l" t="t" r="r" b="b"/>
              <a:pathLst>
                <a:path w="1892" h="2942" extrusionOk="0">
                  <a:moveTo>
                    <a:pt x="1" y="1"/>
                  </a:moveTo>
                  <a:lnTo>
                    <a:pt x="1" y="2942"/>
                  </a:lnTo>
                  <a:lnTo>
                    <a:pt x="1760" y="2942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000C2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7552342" y="1664094"/>
              <a:ext cx="67169" cy="1490876"/>
            </a:xfrm>
            <a:custGeom>
              <a:avLst/>
              <a:gdLst/>
              <a:ahLst/>
              <a:cxnLst/>
              <a:rect l="l" t="t" r="r" b="b"/>
              <a:pathLst>
                <a:path w="1761" h="39087" extrusionOk="0">
                  <a:moveTo>
                    <a:pt x="1" y="1"/>
                  </a:moveTo>
                  <a:lnTo>
                    <a:pt x="1" y="39086"/>
                  </a:lnTo>
                  <a:lnTo>
                    <a:pt x="1760" y="1"/>
                  </a:lnTo>
                  <a:close/>
                </a:path>
              </a:pathLst>
            </a:custGeom>
            <a:solidFill>
              <a:srgbClr val="5B8D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5696022" y="1551916"/>
              <a:ext cx="72166" cy="1603091"/>
            </a:xfrm>
            <a:custGeom>
              <a:avLst/>
              <a:gdLst/>
              <a:ahLst/>
              <a:cxnLst/>
              <a:rect l="l" t="t" r="r" b="b"/>
              <a:pathLst>
                <a:path w="1892" h="42029" extrusionOk="0">
                  <a:moveTo>
                    <a:pt x="1" y="1"/>
                  </a:moveTo>
                  <a:lnTo>
                    <a:pt x="1892" y="42027"/>
                  </a:lnTo>
                  <a:lnTo>
                    <a:pt x="1892" y="42027"/>
                  </a:lnTo>
                  <a:cubicBezTo>
                    <a:pt x="1891" y="41738"/>
                    <a:pt x="1878" y="1"/>
                    <a:pt x="1878" y="1"/>
                  </a:cubicBezTo>
                  <a:close/>
                  <a:moveTo>
                    <a:pt x="1892" y="42027"/>
                  </a:moveTo>
                  <a:cubicBezTo>
                    <a:pt x="1892" y="42028"/>
                    <a:pt x="1892" y="42029"/>
                    <a:pt x="1892" y="42029"/>
                  </a:cubicBezTo>
                  <a:cubicBezTo>
                    <a:pt x="1892" y="42029"/>
                    <a:pt x="1892" y="42028"/>
                    <a:pt x="1892" y="42027"/>
                  </a:cubicBezTo>
                  <a:lnTo>
                    <a:pt x="1892" y="420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5768150" y="1087188"/>
              <a:ext cx="1784230" cy="2067781"/>
            </a:xfrm>
            <a:custGeom>
              <a:avLst/>
              <a:gdLst/>
              <a:ahLst/>
              <a:cxnLst/>
              <a:rect l="l" t="t" r="r" b="b"/>
              <a:pathLst>
                <a:path w="46778" h="54212" extrusionOk="0">
                  <a:moveTo>
                    <a:pt x="1366" y="1"/>
                  </a:moveTo>
                  <a:cubicBezTo>
                    <a:pt x="605" y="1"/>
                    <a:pt x="1" y="605"/>
                    <a:pt x="1" y="1366"/>
                  </a:cubicBezTo>
                  <a:lnTo>
                    <a:pt x="1" y="54211"/>
                  </a:lnTo>
                  <a:lnTo>
                    <a:pt x="46778" y="54211"/>
                  </a:lnTo>
                  <a:lnTo>
                    <a:pt x="46778" y="1366"/>
                  </a:lnTo>
                  <a:cubicBezTo>
                    <a:pt x="46778" y="605"/>
                    <a:pt x="46174" y="1"/>
                    <a:pt x="454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5768150" y="1087188"/>
              <a:ext cx="1784230" cy="139792"/>
            </a:xfrm>
            <a:custGeom>
              <a:avLst/>
              <a:gdLst/>
              <a:ahLst/>
              <a:cxnLst/>
              <a:rect l="l" t="t" r="r" b="b"/>
              <a:pathLst>
                <a:path w="46778" h="3665" extrusionOk="0">
                  <a:moveTo>
                    <a:pt x="1366" y="1"/>
                  </a:moveTo>
                  <a:cubicBezTo>
                    <a:pt x="605" y="1"/>
                    <a:pt x="1" y="605"/>
                    <a:pt x="1" y="1366"/>
                  </a:cubicBezTo>
                  <a:lnTo>
                    <a:pt x="1" y="3664"/>
                  </a:lnTo>
                  <a:lnTo>
                    <a:pt x="46778" y="3664"/>
                  </a:lnTo>
                  <a:lnTo>
                    <a:pt x="46778" y="1366"/>
                  </a:lnTo>
                  <a:cubicBezTo>
                    <a:pt x="46778" y="605"/>
                    <a:pt x="46174" y="1"/>
                    <a:pt x="45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5851758" y="1138795"/>
              <a:ext cx="55650" cy="55612"/>
            </a:xfrm>
            <a:custGeom>
              <a:avLst/>
              <a:gdLst/>
              <a:ahLst/>
              <a:cxnLst/>
              <a:rect l="l" t="t" r="r" b="b"/>
              <a:pathLst>
                <a:path w="1459" h="1458" extrusionOk="0">
                  <a:moveTo>
                    <a:pt x="736" y="1"/>
                  </a:moveTo>
                  <a:cubicBezTo>
                    <a:pt x="329" y="1"/>
                    <a:pt x="1" y="328"/>
                    <a:pt x="1" y="722"/>
                  </a:cubicBezTo>
                  <a:cubicBezTo>
                    <a:pt x="1" y="1130"/>
                    <a:pt x="329" y="1458"/>
                    <a:pt x="736" y="1458"/>
                  </a:cubicBezTo>
                  <a:cubicBezTo>
                    <a:pt x="1130" y="1458"/>
                    <a:pt x="1458" y="1130"/>
                    <a:pt x="1458" y="722"/>
                  </a:cubicBezTo>
                  <a:cubicBezTo>
                    <a:pt x="1458" y="328"/>
                    <a:pt x="1130" y="1"/>
                    <a:pt x="736" y="1"/>
                  </a:cubicBezTo>
                  <a:close/>
                </a:path>
              </a:pathLst>
            </a:custGeom>
            <a:solidFill>
              <a:srgbClr val="E84E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6006998" y="1138795"/>
              <a:ext cx="55650" cy="55612"/>
            </a:xfrm>
            <a:custGeom>
              <a:avLst/>
              <a:gdLst/>
              <a:ahLst/>
              <a:cxnLst/>
              <a:rect l="l" t="t" r="r" b="b"/>
              <a:pathLst>
                <a:path w="1459" h="1458" extrusionOk="0">
                  <a:moveTo>
                    <a:pt x="736" y="1"/>
                  </a:moveTo>
                  <a:cubicBezTo>
                    <a:pt x="329" y="1"/>
                    <a:pt x="1" y="328"/>
                    <a:pt x="1" y="722"/>
                  </a:cubicBezTo>
                  <a:cubicBezTo>
                    <a:pt x="1" y="1130"/>
                    <a:pt x="329" y="1458"/>
                    <a:pt x="736" y="1458"/>
                  </a:cubicBezTo>
                  <a:cubicBezTo>
                    <a:pt x="1130" y="1458"/>
                    <a:pt x="1458" y="1130"/>
                    <a:pt x="1458" y="722"/>
                  </a:cubicBezTo>
                  <a:cubicBezTo>
                    <a:pt x="1458" y="328"/>
                    <a:pt x="1130" y="1"/>
                    <a:pt x="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5929416" y="1138795"/>
              <a:ext cx="55574" cy="55612"/>
            </a:xfrm>
            <a:custGeom>
              <a:avLst/>
              <a:gdLst/>
              <a:ahLst/>
              <a:cxnLst/>
              <a:rect l="l" t="t" r="r" b="b"/>
              <a:pathLst>
                <a:path w="1457" h="1458" extrusionOk="0">
                  <a:moveTo>
                    <a:pt x="735" y="1"/>
                  </a:moveTo>
                  <a:cubicBezTo>
                    <a:pt x="328" y="1"/>
                    <a:pt x="0" y="328"/>
                    <a:pt x="0" y="722"/>
                  </a:cubicBezTo>
                  <a:cubicBezTo>
                    <a:pt x="0" y="1130"/>
                    <a:pt x="328" y="1458"/>
                    <a:pt x="735" y="1458"/>
                  </a:cubicBezTo>
                  <a:cubicBezTo>
                    <a:pt x="1129" y="1458"/>
                    <a:pt x="1457" y="1130"/>
                    <a:pt x="1457" y="722"/>
                  </a:cubicBezTo>
                  <a:cubicBezTo>
                    <a:pt x="1457" y="328"/>
                    <a:pt x="1129" y="1"/>
                    <a:pt x="7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5853284" y="1307537"/>
              <a:ext cx="1635055" cy="47640"/>
            </a:xfrm>
            <a:custGeom>
              <a:avLst/>
              <a:gdLst/>
              <a:ahLst/>
              <a:cxnLst/>
              <a:rect l="l" t="t" r="r" b="b"/>
              <a:pathLst>
                <a:path w="42867" h="1249" extrusionOk="0">
                  <a:moveTo>
                    <a:pt x="1" y="1"/>
                  </a:moveTo>
                  <a:lnTo>
                    <a:pt x="1" y="1248"/>
                  </a:lnTo>
                  <a:lnTo>
                    <a:pt x="42866" y="1248"/>
                  </a:lnTo>
                  <a:lnTo>
                    <a:pt x="428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5853284" y="1409225"/>
              <a:ext cx="1635055" cy="47602"/>
            </a:xfrm>
            <a:custGeom>
              <a:avLst/>
              <a:gdLst/>
              <a:ahLst/>
              <a:cxnLst/>
              <a:rect l="l" t="t" r="r" b="b"/>
              <a:pathLst>
                <a:path w="42867" h="1248" extrusionOk="0">
                  <a:moveTo>
                    <a:pt x="1" y="0"/>
                  </a:moveTo>
                  <a:lnTo>
                    <a:pt x="1" y="1247"/>
                  </a:lnTo>
                  <a:lnTo>
                    <a:pt x="42866" y="1247"/>
                  </a:lnTo>
                  <a:lnTo>
                    <a:pt x="428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5853284" y="1510875"/>
              <a:ext cx="1635055" cy="47602"/>
            </a:xfrm>
            <a:custGeom>
              <a:avLst/>
              <a:gdLst/>
              <a:ahLst/>
              <a:cxnLst/>
              <a:rect l="l" t="t" r="r" b="b"/>
              <a:pathLst>
                <a:path w="42867" h="1248" extrusionOk="0">
                  <a:moveTo>
                    <a:pt x="1" y="0"/>
                  </a:moveTo>
                  <a:lnTo>
                    <a:pt x="1" y="1248"/>
                  </a:lnTo>
                  <a:lnTo>
                    <a:pt x="42866" y="1248"/>
                  </a:lnTo>
                  <a:lnTo>
                    <a:pt x="428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6695051" y="1701664"/>
              <a:ext cx="797293" cy="48136"/>
            </a:xfrm>
            <a:custGeom>
              <a:avLst/>
              <a:gdLst/>
              <a:ahLst/>
              <a:cxnLst/>
              <a:rect l="l" t="t" r="r" b="b"/>
              <a:pathLst>
                <a:path w="20903" h="1262" extrusionOk="0">
                  <a:moveTo>
                    <a:pt x="1" y="1"/>
                  </a:moveTo>
                  <a:lnTo>
                    <a:pt x="1" y="1261"/>
                  </a:lnTo>
                  <a:lnTo>
                    <a:pt x="20902" y="1261"/>
                  </a:lnTo>
                  <a:lnTo>
                    <a:pt x="209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6695051" y="1803314"/>
              <a:ext cx="797293" cy="48098"/>
            </a:xfrm>
            <a:custGeom>
              <a:avLst/>
              <a:gdLst/>
              <a:ahLst/>
              <a:cxnLst/>
              <a:rect l="l" t="t" r="r" b="b"/>
              <a:pathLst>
                <a:path w="20903" h="1261" extrusionOk="0">
                  <a:moveTo>
                    <a:pt x="1" y="1"/>
                  </a:moveTo>
                  <a:lnTo>
                    <a:pt x="1" y="1261"/>
                  </a:lnTo>
                  <a:lnTo>
                    <a:pt x="20902" y="1261"/>
                  </a:lnTo>
                  <a:lnTo>
                    <a:pt x="209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6695051" y="1905459"/>
              <a:ext cx="797293" cy="47640"/>
            </a:xfrm>
            <a:custGeom>
              <a:avLst/>
              <a:gdLst/>
              <a:ahLst/>
              <a:cxnLst/>
              <a:rect l="l" t="t" r="r" b="b"/>
              <a:pathLst>
                <a:path w="20903" h="1249" extrusionOk="0">
                  <a:moveTo>
                    <a:pt x="1" y="1"/>
                  </a:moveTo>
                  <a:lnTo>
                    <a:pt x="1" y="1249"/>
                  </a:lnTo>
                  <a:lnTo>
                    <a:pt x="20902" y="1249"/>
                  </a:lnTo>
                  <a:lnTo>
                    <a:pt x="209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6695051" y="1998603"/>
              <a:ext cx="797293" cy="48136"/>
            </a:xfrm>
            <a:custGeom>
              <a:avLst/>
              <a:gdLst/>
              <a:ahLst/>
              <a:cxnLst/>
              <a:rect l="l" t="t" r="r" b="b"/>
              <a:pathLst>
                <a:path w="20903" h="1262" extrusionOk="0">
                  <a:moveTo>
                    <a:pt x="1" y="1"/>
                  </a:moveTo>
                  <a:lnTo>
                    <a:pt x="1" y="1261"/>
                  </a:lnTo>
                  <a:lnTo>
                    <a:pt x="20902" y="1261"/>
                  </a:lnTo>
                  <a:lnTo>
                    <a:pt x="209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6695051" y="2100291"/>
              <a:ext cx="797293" cy="48098"/>
            </a:xfrm>
            <a:custGeom>
              <a:avLst/>
              <a:gdLst/>
              <a:ahLst/>
              <a:cxnLst/>
              <a:rect l="l" t="t" r="r" b="b"/>
              <a:pathLst>
                <a:path w="20903" h="1261" extrusionOk="0">
                  <a:moveTo>
                    <a:pt x="1" y="1"/>
                  </a:moveTo>
                  <a:lnTo>
                    <a:pt x="1" y="1261"/>
                  </a:lnTo>
                  <a:lnTo>
                    <a:pt x="20902" y="1261"/>
                  </a:lnTo>
                  <a:lnTo>
                    <a:pt x="209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6695051" y="2201941"/>
              <a:ext cx="797293" cy="48098"/>
            </a:xfrm>
            <a:custGeom>
              <a:avLst/>
              <a:gdLst/>
              <a:ahLst/>
              <a:cxnLst/>
              <a:rect l="l" t="t" r="r" b="b"/>
              <a:pathLst>
                <a:path w="20903" h="1261" extrusionOk="0">
                  <a:moveTo>
                    <a:pt x="1" y="0"/>
                  </a:moveTo>
                  <a:lnTo>
                    <a:pt x="1" y="1261"/>
                  </a:lnTo>
                  <a:lnTo>
                    <a:pt x="20902" y="1261"/>
                  </a:lnTo>
                  <a:lnTo>
                    <a:pt x="209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5857289" y="1630566"/>
              <a:ext cx="793250" cy="685573"/>
            </a:xfrm>
            <a:custGeom>
              <a:avLst/>
              <a:gdLst/>
              <a:ahLst/>
              <a:cxnLst/>
              <a:rect l="l" t="t" r="r" b="b"/>
              <a:pathLst>
                <a:path w="20797" h="17974" extrusionOk="0">
                  <a:moveTo>
                    <a:pt x="1" y="0"/>
                  </a:moveTo>
                  <a:lnTo>
                    <a:pt x="1" y="17974"/>
                  </a:lnTo>
                  <a:lnTo>
                    <a:pt x="20797" y="17974"/>
                  </a:lnTo>
                  <a:lnTo>
                    <a:pt x="207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5857289" y="2957620"/>
              <a:ext cx="797255" cy="47602"/>
            </a:xfrm>
            <a:custGeom>
              <a:avLst/>
              <a:gdLst/>
              <a:ahLst/>
              <a:cxnLst/>
              <a:rect l="l" t="t" r="r" b="b"/>
              <a:pathLst>
                <a:path w="20902" h="1248" extrusionOk="0">
                  <a:moveTo>
                    <a:pt x="1" y="1"/>
                  </a:moveTo>
                  <a:lnTo>
                    <a:pt x="1" y="1247"/>
                  </a:lnTo>
                  <a:lnTo>
                    <a:pt x="20902" y="1247"/>
                  </a:lnTo>
                  <a:lnTo>
                    <a:pt x="209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5857289" y="2855932"/>
              <a:ext cx="797255" cy="47640"/>
            </a:xfrm>
            <a:custGeom>
              <a:avLst/>
              <a:gdLst/>
              <a:ahLst/>
              <a:cxnLst/>
              <a:rect l="l" t="t" r="r" b="b"/>
              <a:pathLst>
                <a:path w="20902" h="1249" extrusionOk="0">
                  <a:moveTo>
                    <a:pt x="1" y="1"/>
                  </a:moveTo>
                  <a:lnTo>
                    <a:pt x="1" y="1249"/>
                  </a:lnTo>
                  <a:lnTo>
                    <a:pt x="20902" y="1249"/>
                  </a:lnTo>
                  <a:lnTo>
                    <a:pt x="209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5857289" y="2754321"/>
              <a:ext cx="797255" cy="47564"/>
            </a:xfrm>
            <a:custGeom>
              <a:avLst/>
              <a:gdLst/>
              <a:ahLst/>
              <a:cxnLst/>
              <a:rect l="l" t="t" r="r" b="b"/>
              <a:pathLst>
                <a:path w="20902" h="1247" extrusionOk="0">
                  <a:moveTo>
                    <a:pt x="1" y="0"/>
                  </a:moveTo>
                  <a:lnTo>
                    <a:pt x="1" y="1247"/>
                  </a:lnTo>
                  <a:lnTo>
                    <a:pt x="20902" y="1247"/>
                  </a:lnTo>
                  <a:lnTo>
                    <a:pt x="209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5857289" y="2660643"/>
              <a:ext cx="797255" cy="47640"/>
            </a:xfrm>
            <a:custGeom>
              <a:avLst/>
              <a:gdLst/>
              <a:ahLst/>
              <a:cxnLst/>
              <a:rect l="l" t="t" r="r" b="b"/>
              <a:pathLst>
                <a:path w="20902" h="1249" extrusionOk="0">
                  <a:moveTo>
                    <a:pt x="1" y="1"/>
                  </a:moveTo>
                  <a:lnTo>
                    <a:pt x="1" y="1248"/>
                  </a:lnTo>
                  <a:lnTo>
                    <a:pt x="20902" y="1248"/>
                  </a:lnTo>
                  <a:lnTo>
                    <a:pt x="209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5857289" y="2558993"/>
              <a:ext cx="797255" cy="47602"/>
            </a:xfrm>
            <a:custGeom>
              <a:avLst/>
              <a:gdLst/>
              <a:ahLst/>
              <a:cxnLst/>
              <a:rect l="l" t="t" r="r" b="b"/>
              <a:pathLst>
                <a:path w="20902" h="1248" extrusionOk="0">
                  <a:moveTo>
                    <a:pt x="1" y="1"/>
                  </a:moveTo>
                  <a:lnTo>
                    <a:pt x="1" y="1248"/>
                  </a:lnTo>
                  <a:lnTo>
                    <a:pt x="20902" y="1248"/>
                  </a:lnTo>
                  <a:lnTo>
                    <a:pt x="209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5857289" y="2457343"/>
              <a:ext cx="797255" cy="47602"/>
            </a:xfrm>
            <a:custGeom>
              <a:avLst/>
              <a:gdLst/>
              <a:ahLst/>
              <a:cxnLst/>
              <a:rect l="l" t="t" r="r" b="b"/>
              <a:pathLst>
                <a:path w="20902" h="1248" extrusionOk="0">
                  <a:moveTo>
                    <a:pt x="1" y="0"/>
                  </a:moveTo>
                  <a:lnTo>
                    <a:pt x="1" y="1248"/>
                  </a:lnTo>
                  <a:lnTo>
                    <a:pt x="20902" y="1248"/>
                  </a:lnTo>
                  <a:lnTo>
                    <a:pt x="209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6699590" y="2391242"/>
              <a:ext cx="792754" cy="685077"/>
            </a:xfrm>
            <a:custGeom>
              <a:avLst/>
              <a:gdLst/>
              <a:ahLst/>
              <a:cxnLst/>
              <a:rect l="l" t="t" r="r" b="b"/>
              <a:pathLst>
                <a:path w="20784" h="17961" extrusionOk="0">
                  <a:moveTo>
                    <a:pt x="1" y="0"/>
                  </a:moveTo>
                  <a:lnTo>
                    <a:pt x="1" y="17961"/>
                  </a:lnTo>
                  <a:lnTo>
                    <a:pt x="20783" y="17961"/>
                  </a:lnTo>
                  <a:lnTo>
                    <a:pt x="207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7094670" y="583440"/>
              <a:ext cx="684086" cy="408659"/>
            </a:xfrm>
            <a:custGeom>
              <a:avLst/>
              <a:gdLst/>
              <a:ahLst/>
              <a:cxnLst/>
              <a:rect l="l" t="t" r="r" b="b"/>
              <a:pathLst>
                <a:path w="17935" h="10714" extrusionOk="0">
                  <a:moveTo>
                    <a:pt x="1" y="0"/>
                  </a:moveTo>
                  <a:lnTo>
                    <a:pt x="17173" y="10713"/>
                  </a:lnTo>
                  <a:lnTo>
                    <a:pt x="17934" y="52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7577401" y="814317"/>
              <a:ext cx="172290" cy="177782"/>
            </a:xfrm>
            <a:custGeom>
              <a:avLst/>
              <a:gdLst/>
              <a:ahLst/>
              <a:cxnLst/>
              <a:rect l="l" t="t" r="r" b="b"/>
              <a:pathLst>
                <a:path w="4517" h="4661" extrusionOk="0">
                  <a:moveTo>
                    <a:pt x="3506" y="0"/>
                  </a:moveTo>
                  <a:lnTo>
                    <a:pt x="0" y="1851"/>
                  </a:lnTo>
                  <a:lnTo>
                    <a:pt x="4517" y="4660"/>
                  </a:lnTo>
                  <a:lnTo>
                    <a:pt x="35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7656509" y="1317073"/>
              <a:ext cx="774255" cy="883418"/>
            </a:xfrm>
            <a:custGeom>
              <a:avLst/>
              <a:gdLst/>
              <a:ahLst/>
              <a:cxnLst/>
              <a:rect l="l" t="t" r="r" b="b"/>
              <a:pathLst>
                <a:path w="20299" h="23161" extrusionOk="0">
                  <a:moveTo>
                    <a:pt x="3113" y="1"/>
                  </a:moveTo>
                  <a:lnTo>
                    <a:pt x="1" y="20561"/>
                  </a:lnTo>
                  <a:lnTo>
                    <a:pt x="17187" y="23160"/>
                  </a:lnTo>
                  <a:lnTo>
                    <a:pt x="20298" y="2600"/>
                  </a:lnTo>
                  <a:lnTo>
                    <a:pt x="31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5" name="Google Shape;455;p39"/>
            <p:cNvSpPr/>
            <p:nvPr/>
          </p:nvSpPr>
          <p:spPr>
            <a:xfrm>
              <a:off x="7733137" y="1875441"/>
              <a:ext cx="578965" cy="118204"/>
            </a:xfrm>
            <a:custGeom>
              <a:avLst/>
              <a:gdLst/>
              <a:ahLst/>
              <a:cxnLst/>
              <a:rect l="l" t="t" r="r" b="b"/>
              <a:pathLst>
                <a:path w="15179" h="3099" extrusionOk="0">
                  <a:moveTo>
                    <a:pt x="119" y="0"/>
                  </a:moveTo>
                  <a:lnTo>
                    <a:pt x="1" y="828"/>
                  </a:lnTo>
                  <a:lnTo>
                    <a:pt x="15047" y="3099"/>
                  </a:lnTo>
                  <a:lnTo>
                    <a:pt x="15178" y="2272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6" name="Google Shape;456;p39"/>
            <p:cNvSpPr/>
            <p:nvPr/>
          </p:nvSpPr>
          <p:spPr>
            <a:xfrm>
              <a:off x="7723144" y="1941542"/>
              <a:ext cx="578927" cy="118204"/>
            </a:xfrm>
            <a:custGeom>
              <a:avLst/>
              <a:gdLst/>
              <a:ahLst/>
              <a:cxnLst/>
              <a:rect l="l" t="t" r="r" b="b"/>
              <a:pathLst>
                <a:path w="15178" h="3099" extrusionOk="0">
                  <a:moveTo>
                    <a:pt x="118" y="0"/>
                  </a:moveTo>
                  <a:lnTo>
                    <a:pt x="0" y="828"/>
                  </a:lnTo>
                  <a:lnTo>
                    <a:pt x="15059" y="3099"/>
                  </a:lnTo>
                  <a:lnTo>
                    <a:pt x="15178" y="2272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7713112" y="2008139"/>
              <a:ext cx="578927" cy="117708"/>
            </a:xfrm>
            <a:custGeom>
              <a:avLst/>
              <a:gdLst/>
              <a:ahLst/>
              <a:cxnLst/>
              <a:rect l="l" t="t" r="r" b="b"/>
              <a:pathLst>
                <a:path w="15178" h="3086" extrusionOk="0">
                  <a:moveTo>
                    <a:pt x="118" y="1"/>
                  </a:moveTo>
                  <a:lnTo>
                    <a:pt x="1" y="815"/>
                  </a:lnTo>
                  <a:lnTo>
                    <a:pt x="15059" y="3086"/>
                  </a:lnTo>
                  <a:lnTo>
                    <a:pt x="15178" y="2272"/>
                  </a:lnTo>
                  <a:lnTo>
                    <a:pt x="1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7750187" y="1392671"/>
              <a:ext cx="633013" cy="498332"/>
            </a:xfrm>
            <a:custGeom>
              <a:avLst/>
              <a:gdLst/>
              <a:ahLst/>
              <a:cxnLst/>
              <a:rect l="l" t="t" r="r" b="b"/>
              <a:pathLst>
                <a:path w="16596" h="13065" extrusionOk="0">
                  <a:moveTo>
                    <a:pt x="1628" y="1"/>
                  </a:moveTo>
                  <a:lnTo>
                    <a:pt x="0" y="10806"/>
                  </a:lnTo>
                  <a:lnTo>
                    <a:pt x="14967" y="13065"/>
                  </a:lnTo>
                  <a:lnTo>
                    <a:pt x="16595" y="2259"/>
                  </a:lnTo>
                  <a:lnTo>
                    <a:pt x="16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7750187" y="1530404"/>
              <a:ext cx="341032" cy="325546"/>
            </a:xfrm>
            <a:custGeom>
              <a:avLst/>
              <a:gdLst/>
              <a:ahLst/>
              <a:cxnLst/>
              <a:rect l="l" t="t" r="r" b="b"/>
              <a:pathLst>
                <a:path w="8941" h="8535" extrusionOk="0">
                  <a:moveTo>
                    <a:pt x="5685" y="1"/>
                  </a:moveTo>
                  <a:lnTo>
                    <a:pt x="0" y="7195"/>
                  </a:lnTo>
                  <a:lnTo>
                    <a:pt x="8941" y="8535"/>
                  </a:lnTo>
                  <a:lnTo>
                    <a:pt x="56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7998571" y="1662110"/>
              <a:ext cx="322533" cy="228893"/>
            </a:xfrm>
            <a:custGeom>
              <a:avLst/>
              <a:gdLst/>
              <a:ahLst/>
              <a:cxnLst/>
              <a:rect l="l" t="t" r="r" b="b"/>
              <a:pathLst>
                <a:path w="8456" h="6001" extrusionOk="0">
                  <a:moveTo>
                    <a:pt x="4963" y="0"/>
                  </a:moveTo>
                  <a:lnTo>
                    <a:pt x="0" y="3900"/>
                  </a:lnTo>
                  <a:lnTo>
                    <a:pt x="65" y="4740"/>
                  </a:lnTo>
                  <a:lnTo>
                    <a:pt x="8455" y="6001"/>
                  </a:lnTo>
                  <a:lnTo>
                    <a:pt x="49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8192335" y="1497602"/>
              <a:ext cx="141776" cy="132240"/>
            </a:xfrm>
            <a:custGeom>
              <a:avLst/>
              <a:gdLst/>
              <a:ahLst/>
              <a:cxnLst/>
              <a:rect l="l" t="t" r="r" b="b"/>
              <a:pathLst>
                <a:path w="3717" h="3467" extrusionOk="0">
                  <a:moveTo>
                    <a:pt x="1853" y="0"/>
                  </a:moveTo>
                  <a:cubicBezTo>
                    <a:pt x="1012" y="0"/>
                    <a:pt x="276" y="620"/>
                    <a:pt x="146" y="1477"/>
                  </a:cubicBezTo>
                  <a:cubicBezTo>
                    <a:pt x="1" y="2423"/>
                    <a:pt x="657" y="3303"/>
                    <a:pt x="1602" y="3447"/>
                  </a:cubicBezTo>
                  <a:cubicBezTo>
                    <a:pt x="1691" y="3460"/>
                    <a:pt x="1778" y="3467"/>
                    <a:pt x="1865" y="3467"/>
                  </a:cubicBezTo>
                  <a:cubicBezTo>
                    <a:pt x="2705" y="3467"/>
                    <a:pt x="3441" y="2847"/>
                    <a:pt x="3572" y="1990"/>
                  </a:cubicBezTo>
                  <a:cubicBezTo>
                    <a:pt x="3717" y="1044"/>
                    <a:pt x="3073" y="164"/>
                    <a:pt x="2115" y="20"/>
                  </a:cubicBezTo>
                  <a:cubicBezTo>
                    <a:pt x="2027" y="7"/>
                    <a:pt x="1939" y="0"/>
                    <a:pt x="18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7634996" y="2496897"/>
              <a:ext cx="536856" cy="536894"/>
            </a:xfrm>
            <a:custGeom>
              <a:avLst/>
              <a:gdLst/>
              <a:ahLst/>
              <a:cxnLst/>
              <a:rect l="l" t="t" r="r" b="b"/>
              <a:pathLst>
                <a:path w="14075" h="14076" extrusionOk="0">
                  <a:moveTo>
                    <a:pt x="7038" y="1"/>
                  </a:moveTo>
                  <a:cubicBezTo>
                    <a:pt x="3152" y="1"/>
                    <a:pt x="1" y="3152"/>
                    <a:pt x="1" y="7038"/>
                  </a:cubicBezTo>
                  <a:cubicBezTo>
                    <a:pt x="1" y="10924"/>
                    <a:pt x="3152" y="14075"/>
                    <a:pt x="7038" y="14075"/>
                  </a:cubicBezTo>
                  <a:cubicBezTo>
                    <a:pt x="10924" y="14075"/>
                    <a:pt x="14075" y="10924"/>
                    <a:pt x="14075" y="7038"/>
                  </a:cubicBezTo>
                  <a:cubicBezTo>
                    <a:pt x="14075" y="3152"/>
                    <a:pt x="10924" y="1"/>
                    <a:pt x="70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7726615" y="2594046"/>
              <a:ext cx="350110" cy="344007"/>
            </a:xfrm>
            <a:custGeom>
              <a:avLst/>
              <a:gdLst/>
              <a:ahLst/>
              <a:cxnLst/>
              <a:rect l="l" t="t" r="r" b="b"/>
              <a:pathLst>
                <a:path w="9179" h="9019" extrusionOk="0">
                  <a:moveTo>
                    <a:pt x="4570" y="2797"/>
                  </a:moveTo>
                  <a:cubicBezTo>
                    <a:pt x="5515" y="2797"/>
                    <a:pt x="6290" y="3572"/>
                    <a:pt x="6290" y="4504"/>
                  </a:cubicBezTo>
                  <a:cubicBezTo>
                    <a:pt x="6290" y="5449"/>
                    <a:pt x="5515" y="6224"/>
                    <a:pt x="4570" y="6224"/>
                  </a:cubicBezTo>
                  <a:cubicBezTo>
                    <a:pt x="3638" y="6224"/>
                    <a:pt x="2863" y="5449"/>
                    <a:pt x="2863" y="4504"/>
                  </a:cubicBezTo>
                  <a:cubicBezTo>
                    <a:pt x="2863" y="3572"/>
                    <a:pt x="3638" y="2797"/>
                    <a:pt x="4570" y="2797"/>
                  </a:cubicBezTo>
                  <a:close/>
                  <a:moveTo>
                    <a:pt x="4058" y="1"/>
                  </a:moveTo>
                  <a:cubicBezTo>
                    <a:pt x="3703" y="1"/>
                    <a:pt x="3428" y="276"/>
                    <a:pt x="3428" y="631"/>
                  </a:cubicBezTo>
                  <a:lnTo>
                    <a:pt x="3428" y="1431"/>
                  </a:lnTo>
                  <a:cubicBezTo>
                    <a:pt x="3428" y="1498"/>
                    <a:pt x="3388" y="1550"/>
                    <a:pt x="3335" y="1576"/>
                  </a:cubicBezTo>
                  <a:cubicBezTo>
                    <a:pt x="3313" y="1586"/>
                    <a:pt x="3291" y="1590"/>
                    <a:pt x="3271" y="1590"/>
                  </a:cubicBezTo>
                  <a:cubicBezTo>
                    <a:pt x="3233" y="1590"/>
                    <a:pt x="3199" y="1575"/>
                    <a:pt x="3165" y="1550"/>
                  </a:cubicBezTo>
                  <a:lnTo>
                    <a:pt x="2509" y="999"/>
                  </a:lnTo>
                  <a:cubicBezTo>
                    <a:pt x="2388" y="900"/>
                    <a:pt x="2243" y="853"/>
                    <a:pt x="2101" y="853"/>
                  </a:cubicBezTo>
                  <a:cubicBezTo>
                    <a:pt x="1920" y="853"/>
                    <a:pt x="1741" y="930"/>
                    <a:pt x="1616" y="1077"/>
                  </a:cubicBezTo>
                  <a:lnTo>
                    <a:pt x="802" y="2049"/>
                  </a:lnTo>
                  <a:cubicBezTo>
                    <a:pt x="578" y="2312"/>
                    <a:pt x="618" y="2705"/>
                    <a:pt x="881" y="2942"/>
                  </a:cubicBezTo>
                  <a:lnTo>
                    <a:pt x="1485" y="3441"/>
                  </a:lnTo>
                  <a:cubicBezTo>
                    <a:pt x="1537" y="3480"/>
                    <a:pt x="1550" y="3546"/>
                    <a:pt x="1537" y="3611"/>
                  </a:cubicBezTo>
                  <a:lnTo>
                    <a:pt x="1537" y="3625"/>
                  </a:lnTo>
                  <a:cubicBezTo>
                    <a:pt x="1511" y="3677"/>
                    <a:pt x="1471" y="3716"/>
                    <a:pt x="1419" y="3730"/>
                  </a:cubicBezTo>
                  <a:lnTo>
                    <a:pt x="578" y="3873"/>
                  </a:lnTo>
                  <a:cubicBezTo>
                    <a:pt x="237" y="3940"/>
                    <a:pt x="1" y="4267"/>
                    <a:pt x="67" y="4609"/>
                  </a:cubicBezTo>
                  <a:lnTo>
                    <a:pt x="277" y="5856"/>
                  </a:lnTo>
                  <a:cubicBezTo>
                    <a:pt x="336" y="6164"/>
                    <a:pt x="609" y="6376"/>
                    <a:pt x="912" y="6376"/>
                  </a:cubicBezTo>
                  <a:cubicBezTo>
                    <a:pt x="945" y="6376"/>
                    <a:pt x="979" y="6373"/>
                    <a:pt x="1012" y="6368"/>
                  </a:cubicBezTo>
                  <a:lnTo>
                    <a:pt x="1721" y="6237"/>
                  </a:lnTo>
                  <a:cubicBezTo>
                    <a:pt x="1730" y="6235"/>
                    <a:pt x="1738" y="6234"/>
                    <a:pt x="1746" y="6234"/>
                  </a:cubicBezTo>
                  <a:cubicBezTo>
                    <a:pt x="1803" y="6234"/>
                    <a:pt x="1856" y="6270"/>
                    <a:pt x="1879" y="6315"/>
                  </a:cubicBezTo>
                  <a:cubicBezTo>
                    <a:pt x="1891" y="6329"/>
                    <a:pt x="1905" y="6355"/>
                    <a:pt x="1918" y="6368"/>
                  </a:cubicBezTo>
                  <a:cubicBezTo>
                    <a:pt x="1957" y="6421"/>
                    <a:pt x="1957" y="6487"/>
                    <a:pt x="1931" y="6539"/>
                  </a:cubicBezTo>
                  <a:lnTo>
                    <a:pt x="1537" y="7208"/>
                  </a:lnTo>
                  <a:cubicBezTo>
                    <a:pt x="1366" y="7511"/>
                    <a:pt x="1471" y="7891"/>
                    <a:pt x="1774" y="8075"/>
                  </a:cubicBezTo>
                  <a:lnTo>
                    <a:pt x="2863" y="8705"/>
                  </a:lnTo>
                  <a:cubicBezTo>
                    <a:pt x="2961" y="8761"/>
                    <a:pt x="3069" y="8787"/>
                    <a:pt x="3176" y="8787"/>
                  </a:cubicBezTo>
                  <a:cubicBezTo>
                    <a:pt x="3398" y="8787"/>
                    <a:pt x="3614" y="8673"/>
                    <a:pt x="3729" y="8469"/>
                  </a:cubicBezTo>
                  <a:lnTo>
                    <a:pt x="4044" y="7917"/>
                  </a:lnTo>
                  <a:cubicBezTo>
                    <a:pt x="4079" y="7871"/>
                    <a:pt x="4124" y="7836"/>
                    <a:pt x="4178" y="7836"/>
                  </a:cubicBezTo>
                  <a:cubicBezTo>
                    <a:pt x="4185" y="7836"/>
                    <a:pt x="4194" y="7837"/>
                    <a:pt x="4202" y="7838"/>
                  </a:cubicBezTo>
                  <a:cubicBezTo>
                    <a:pt x="4255" y="7852"/>
                    <a:pt x="4294" y="7852"/>
                    <a:pt x="4347" y="7852"/>
                  </a:cubicBezTo>
                  <a:cubicBezTo>
                    <a:pt x="4399" y="7865"/>
                    <a:pt x="4452" y="7905"/>
                    <a:pt x="4478" y="7957"/>
                  </a:cubicBezTo>
                  <a:lnTo>
                    <a:pt x="4715" y="8600"/>
                  </a:lnTo>
                  <a:cubicBezTo>
                    <a:pt x="4807" y="8858"/>
                    <a:pt x="5046" y="9018"/>
                    <a:pt x="5303" y="9018"/>
                  </a:cubicBezTo>
                  <a:cubicBezTo>
                    <a:pt x="5373" y="9018"/>
                    <a:pt x="5445" y="9006"/>
                    <a:pt x="5515" y="8981"/>
                  </a:cubicBezTo>
                  <a:lnTo>
                    <a:pt x="6697" y="8547"/>
                  </a:lnTo>
                  <a:cubicBezTo>
                    <a:pt x="7038" y="8430"/>
                    <a:pt x="7195" y="8075"/>
                    <a:pt x="7078" y="7747"/>
                  </a:cubicBezTo>
                  <a:lnTo>
                    <a:pt x="6880" y="7169"/>
                  </a:lnTo>
                  <a:cubicBezTo>
                    <a:pt x="6854" y="7117"/>
                    <a:pt x="6868" y="7051"/>
                    <a:pt x="6920" y="7012"/>
                  </a:cubicBezTo>
                  <a:lnTo>
                    <a:pt x="7038" y="6893"/>
                  </a:lnTo>
                  <a:cubicBezTo>
                    <a:pt x="7067" y="6865"/>
                    <a:pt x="7108" y="6844"/>
                    <a:pt x="7149" y="6844"/>
                  </a:cubicBezTo>
                  <a:cubicBezTo>
                    <a:pt x="7165" y="6844"/>
                    <a:pt x="7181" y="6847"/>
                    <a:pt x="7195" y="6854"/>
                  </a:cubicBezTo>
                  <a:lnTo>
                    <a:pt x="7813" y="7077"/>
                  </a:lnTo>
                  <a:cubicBezTo>
                    <a:pt x="7884" y="7103"/>
                    <a:pt x="7956" y="7115"/>
                    <a:pt x="8027" y="7115"/>
                  </a:cubicBezTo>
                  <a:cubicBezTo>
                    <a:pt x="8288" y="7115"/>
                    <a:pt x="8534" y="6954"/>
                    <a:pt x="8627" y="6697"/>
                  </a:cubicBezTo>
                  <a:lnTo>
                    <a:pt x="9060" y="5515"/>
                  </a:lnTo>
                  <a:cubicBezTo>
                    <a:pt x="9178" y="5186"/>
                    <a:pt x="9007" y="4819"/>
                    <a:pt x="8680" y="4701"/>
                  </a:cubicBezTo>
                  <a:lnTo>
                    <a:pt x="8076" y="4491"/>
                  </a:lnTo>
                  <a:cubicBezTo>
                    <a:pt x="8023" y="4465"/>
                    <a:pt x="7983" y="4412"/>
                    <a:pt x="7971" y="4346"/>
                  </a:cubicBezTo>
                  <a:cubicBezTo>
                    <a:pt x="7971" y="4202"/>
                    <a:pt x="7944" y="4057"/>
                    <a:pt x="7918" y="3926"/>
                  </a:cubicBezTo>
                  <a:cubicBezTo>
                    <a:pt x="7904" y="3861"/>
                    <a:pt x="7931" y="3808"/>
                    <a:pt x="7971" y="3768"/>
                  </a:cubicBezTo>
                  <a:lnTo>
                    <a:pt x="8653" y="3231"/>
                  </a:lnTo>
                  <a:cubicBezTo>
                    <a:pt x="8916" y="3007"/>
                    <a:pt x="8968" y="2613"/>
                    <a:pt x="8745" y="2338"/>
                  </a:cubicBezTo>
                  <a:lnTo>
                    <a:pt x="7971" y="1353"/>
                  </a:lnTo>
                  <a:cubicBezTo>
                    <a:pt x="7842" y="1195"/>
                    <a:pt x="7657" y="1114"/>
                    <a:pt x="7471" y="1114"/>
                  </a:cubicBezTo>
                  <a:cubicBezTo>
                    <a:pt x="7333" y="1114"/>
                    <a:pt x="7195" y="1158"/>
                    <a:pt x="7078" y="1248"/>
                  </a:cubicBezTo>
                  <a:lnTo>
                    <a:pt x="6500" y="1708"/>
                  </a:lnTo>
                  <a:cubicBezTo>
                    <a:pt x="6470" y="1730"/>
                    <a:pt x="6434" y="1744"/>
                    <a:pt x="6400" y="1744"/>
                  </a:cubicBezTo>
                  <a:cubicBezTo>
                    <a:pt x="6375" y="1744"/>
                    <a:pt x="6351" y="1737"/>
                    <a:pt x="6329" y="1720"/>
                  </a:cubicBezTo>
                  <a:cubicBezTo>
                    <a:pt x="6238" y="1668"/>
                    <a:pt x="6145" y="1615"/>
                    <a:pt x="6040" y="1576"/>
                  </a:cubicBezTo>
                  <a:cubicBezTo>
                    <a:pt x="5988" y="1550"/>
                    <a:pt x="5949" y="1498"/>
                    <a:pt x="5949" y="1431"/>
                  </a:cubicBezTo>
                  <a:lnTo>
                    <a:pt x="5949" y="631"/>
                  </a:lnTo>
                  <a:cubicBezTo>
                    <a:pt x="5949" y="276"/>
                    <a:pt x="5672" y="1"/>
                    <a:pt x="53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5030016" y="2429041"/>
              <a:ext cx="846840" cy="642053"/>
            </a:xfrm>
            <a:custGeom>
              <a:avLst/>
              <a:gdLst/>
              <a:ahLst/>
              <a:cxnLst/>
              <a:rect l="l" t="t" r="r" b="b"/>
              <a:pathLst>
                <a:path w="22202" h="16833" extrusionOk="0">
                  <a:moveTo>
                    <a:pt x="18960" y="0"/>
                  </a:moveTo>
                  <a:cubicBezTo>
                    <a:pt x="18942" y="0"/>
                    <a:pt x="18924" y="2"/>
                    <a:pt x="18906" y="7"/>
                  </a:cubicBezTo>
                  <a:lnTo>
                    <a:pt x="144" y="4970"/>
                  </a:lnTo>
                  <a:cubicBezTo>
                    <a:pt x="53" y="4996"/>
                    <a:pt x="0" y="5088"/>
                    <a:pt x="27" y="5193"/>
                  </a:cubicBezTo>
                  <a:lnTo>
                    <a:pt x="3073" y="16707"/>
                  </a:lnTo>
                  <a:cubicBezTo>
                    <a:pt x="3094" y="16783"/>
                    <a:pt x="3160" y="16833"/>
                    <a:pt x="3235" y="16833"/>
                  </a:cubicBezTo>
                  <a:cubicBezTo>
                    <a:pt x="3250" y="16833"/>
                    <a:pt x="3267" y="16830"/>
                    <a:pt x="3283" y="16826"/>
                  </a:cubicBezTo>
                  <a:lnTo>
                    <a:pt x="22043" y="11863"/>
                  </a:lnTo>
                  <a:cubicBezTo>
                    <a:pt x="22149" y="11837"/>
                    <a:pt x="22201" y="11744"/>
                    <a:pt x="22175" y="11639"/>
                  </a:cubicBezTo>
                  <a:lnTo>
                    <a:pt x="19129" y="126"/>
                  </a:lnTo>
                  <a:cubicBezTo>
                    <a:pt x="19107" y="49"/>
                    <a:pt x="19041" y="0"/>
                    <a:pt x="18960" y="0"/>
                  </a:cubicBezTo>
                  <a:close/>
                </a:path>
              </a:pathLst>
            </a:custGeom>
            <a:solidFill>
              <a:srgbClr val="FF4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5029024" y="2415997"/>
              <a:ext cx="846802" cy="642091"/>
            </a:xfrm>
            <a:custGeom>
              <a:avLst/>
              <a:gdLst/>
              <a:ahLst/>
              <a:cxnLst/>
              <a:rect l="l" t="t" r="r" b="b"/>
              <a:pathLst>
                <a:path w="22201" h="16834" extrusionOk="0">
                  <a:moveTo>
                    <a:pt x="18959" y="1"/>
                  </a:moveTo>
                  <a:cubicBezTo>
                    <a:pt x="18942" y="1"/>
                    <a:pt x="18924" y="3"/>
                    <a:pt x="18906" y="8"/>
                  </a:cubicBezTo>
                  <a:lnTo>
                    <a:pt x="144" y="4970"/>
                  </a:lnTo>
                  <a:cubicBezTo>
                    <a:pt x="53" y="4997"/>
                    <a:pt x="0" y="5089"/>
                    <a:pt x="26" y="5194"/>
                  </a:cubicBezTo>
                  <a:lnTo>
                    <a:pt x="3072" y="16708"/>
                  </a:lnTo>
                  <a:cubicBezTo>
                    <a:pt x="3094" y="16784"/>
                    <a:pt x="3160" y="16833"/>
                    <a:pt x="3234" y="16833"/>
                  </a:cubicBezTo>
                  <a:cubicBezTo>
                    <a:pt x="3250" y="16833"/>
                    <a:pt x="3266" y="16831"/>
                    <a:pt x="3282" y="16826"/>
                  </a:cubicBezTo>
                  <a:lnTo>
                    <a:pt x="22043" y="11864"/>
                  </a:lnTo>
                  <a:cubicBezTo>
                    <a:pt x="22148" y="11837"/>
                    <a:pt x="22201" y="11745"/>
                    <a:pt x="22175" y="11640"/>
                  </a:cubicBezTo>
                  <a:lnTo>
                    <a:pt x="19129" y="126"/>
                  </a:lnTo>
                  <a:cubicBezTo>
                    <a:pt x="19107" y="50"/>
                    <a:pt x="19041" y="1"/>
                    <a:pt x="189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5305977" y="2619983"/>
              <a:ext cx="306437" cy="306132"/>
            </a:xfrm>
            <a:custGeom>
              <a:avLst/>
              <a:gdLst/>
              <a:ahLst/>
              <a:cxnLst/>
              <a:rect l="l" t="t" r="r" b="b"/>
              <a:pathLst>
                <a:path w="8034" h="8026" extrusionOk="0">
                  <a:moveTo>
                    <a:pt x="50" y="1"/>
                  </a:moveTo>
                  <a:cubicBezTo>
                    <a:pt x="19" y="1"/>
                    <a:pt x="1" y="35"/>
                    <a:pt x="13" y="69"/>
                  </a:cubicBezTo>
                  <a:lnTo>
                    <a:pt x="2113" y="7986"/>
                  </a:lnTo>
                  <a:cubicBezTo>
                    <a:pt x="2113" y="8011"/>
                    <a:pt x="2135" y="8026"/>
                    <a:pt x="2158" y="8026"/>
                  </a:cubicBezTo>
                  <a:cubicBezTo>
                    <a:pt x="2170" y="8026"/>
                    <a:pt x="2183" y="8022"/>
                    <a:pt x="2192" y="8012"/>
                  </a:cubicBezTo>
                  <a:lnTo>
                    <a:pt x="8008" y="2236"/>
                  </a:lnTo>
                  <a:cubicBezTo>
                    <a:pt x="8034" y="2209"/>
                    <a:pt x="8021" y="2157"/>
                    <a:pt x="7981" y="2157"/>
                  </a:cubicBezTo>
                  <a:lnTo>
                    <a:pt x="65" y="4"/>
                  </a:lnTo>
                  <a:cubicBezTo>
                    <a:pt x="60" y="2"/>
                    <a:pt x="54" y="1"/>
                    <a:pt x="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5128653" y="1809836"/>
              <a:ext cx="203338" cy="205359"/>
            </a:xfrm>
            <a:custGeom>
              <a:avLst/>
              <a:gdLst/>
              <a:ahLst/>
              <a:cxnLst/>
              <a:rect l="l" t="t" r="r" b="b"/>
              <a:pathLst>
                <a:path w="5331" h="5384" extrusionOk="0">
                  <a:moveTo>
                    <a:pt x="3270" y="1"/>
                  </a:moveTo>
                  <a:lnTo>
                    <a:pt x="0" y="3414"/>
                  </a:lnTo>
                  <a:lnTo>
                    <a:pt x="2048" y="5384"/>
                  </a:lnTo>
                  <a:lnTo>
                    <a:pt x="5331" y="1970"/>
                  </a:lnTo>
                  <a:lnTo>
                    <a:pt x="32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4813634" y="1912020"/>
              <a:ext cx="421208" cy="423916"/>
            </a:xfrm>
            <a:custGeom>
              <a:avLst/>
              <a:gdLst/>
              <a:ahLst/>
              <a:cxnLst/>
              <a:rect l="l" t="t" r="r" b="b"/>
              <a:pathLst>
                <a:path w="11043" h="11114" extrusionOk="0">
                  <a:moveTo>
                    <a:pt x="8404" y="0"/>
                  </a:moveTo>
                  <a:lnTo>
                    <a:pt x="711" y="8009"/>
                  </a:lnTo>
                  <a:cubicBezTo>
                    <a:pt x="1" y="8744"/>
                    <a:pt x="27" y="9899"/>
                    <a:pt x="763" y="10608"/>
                  </a:cubicBezTo>
                  <a:cubicBezTo>
                    <a:pt x="1114" y="10946"/>
                    <a:pt x="1570" y="11114"/>
                    <a:pt x="2027" y="11114"/>
                  </a:cubicBezTo>
                  <a:cubicBezTo>
                    <a:pt x="2509" y="11114"/>
                    <a:pt x="2992" y="10927"/>
                    <a:pt x="3349" y="10556"/>
                  </a:cubicBezTo>
                  <a:lnTo>
                    <a:pt x="11043" y="2533"/>
                  </a:lnTo>
                  <a:lnTo>
                    <a:pt x="84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5127165" y="1367650"/>
              <a:ext cx="669553" cy="606923"/>
            </a:xfrm>
            <a:custGeom>
              <a:avLst/>
              <a:gdLst/>
              <a:ahLst/>
              <a:cxnLst/>
              <a:rect l="l" t="t" r="r" b="b"/>
              <a:pathLst>
                <a:path w="17554" h="15912" extrusionOk="0">
                  <a:moveTo>
                    <a:pt x="8773" y="2351"/>
                  </a:moveTo>
                  <a:cubicBezTo>
                    <a:pt x="10170" y="2351"/>
                    <a:pt x="11569" y="2870"/>
                    <a:pt x="12657" y="3913"/>
                  </a:cubicBezTo>
                  <a:cubicBezTo>
                    <a:pt x="14889" y="6053"/>
                    <a:pt x="14967" y="9598"/>
                    <a:pt x="12814" y="11830"/>
                  </a:cubicBezTo>
                  <a:cubicBezTo>
                    <a:pt x="11714" y="12978"/>
                    <a:pt x="10242" y="13556"/>
                    <a:pt x="8768" y="13556"/>
                  </a:cubicBezTo>
                  <a:cubicBezTo>
                    <a:pt x="7375" y="13556"/>
                    <a:pt x="5981" y="13040"/>
                    <a:pt x="4897" y="12000"/>
                  </a:cubicBezTo>
                  <a:cubicBezTo>
                    <a:pt x="2665" y="9847"/>
                    <a:pt x="2600" y="6302"/>
                    <a:pt x="4739" y="4070"/>
                  </a:cubicBezTo>
                  <a:cubicBezTo>
                    <a:pt x="5837" y="2926"/>
                    <a:pt x="7304" y="2351"/>
                    <a:pt x="8773" y="2351"/>
                  </a:cubicBezTo>
                  <a:close/>
                  <a:moveTo>
                    <a:pt x="8775" y="1"/>
                  </a:moveTo>
                  <a:cubicBezTo>
                    <a:pt x="6685" y="1"/>
                    <a:pt x="4596" y="819"/>
                    <a:pt x="3033" y="2442"/>
                  </a:cubicBezTo>
                  <a:cubicBezTo>
                    <a:pt x="0" y="5619"/>
                    <a:pt x="105" y="10648"/>
                    <a:pt x="3269" y="13694"/>
                  </a:cubicBezTo>
                  <a:cubicBezTo>
                    <a:pt x="4814" y="15176"/>
                    <a:pt x="6797" y="15912"/>
                    <a:pt x="8777" y="15912"/>
                  </a:cubicBezTo>
                  <a:cubicBezTo>
                    <a:pt x="10868" y="15912"/>
                    <a:pt x="12956" y="15090"/>
                    <a:pt x="14521" y="13458"/>
                  </a:cubicBezTo>
                  <a:cubicBezTo>
                    <a:pt x="17553" y="10293"/>
                    <a:pt x="17448" y="5252"/>
                    <a:pt x="14285" y="2220"/>
                  </a:cubicBezTo>
                  <a:cubicBezTo>
                    <a:pt x="12744" y="737"/>
                    <a:pt x="10759" y="1"/>
                    <a:pt x="87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6103155" y="2687190"/>
              <a:ext cx="1069211" cy="890399"/>
            </a:xfrm>
            <a:custGeom>
              <a:avLst/>
              <a:gdLst/>
              <a:ahLst/>
              <a:cxnLst/>
              <a:rect l="l" t="t" r="r" b="b"/>
              <a:pathLst>
                <a:path w="28032" h="23344" extrusionOk="0">
                  <a:moveTo>
                    <a:pt x="1274" y="1"/>
                  </a:moveTo>
                  <a:cubicBezTo>
                    <a:pt x="565" y="1"/>
                    <a:pt x="0" y="565"/>
                    <a:pt x="0" y="1261"/>
                  </a:cubicBezTo>
                  <a:lnTo>
                    <a:pt x="0" y="3414"/>
                  </a:lnTo>
                  <a:lnTo>
                    <a:pt x="0" y="6736"/>
                  </a:lnTo>
                  <a:lnTo>
                    <a:pt x="0" y="23343"/>
                  </a:lnTo>
                  <a:lnTo>
                    <a:pt x="28031" y="23343"/>
                  </a:lnTo>
                  <a:lnTo>
                    <a:pt x="28031" y="4990"/>
                  </a:lnTo>
                  <a:cubicBezTo>
                    <a:pt x="28031" y="4123"/>
                    <a:pt x="27322" y="3414"/>
                    <a:pt x="26442" y="3414"/>
                  </a:cubicBezTo>
                  <a:lnTo>
                    <a:pt x="15624" y="3414"/>
                  </a:lnTo>
                  <a:cubicBezTo>
                    <a:pt x="15034" y="3414"/>
                    <a:pt x="14547" y="2928"/>
                    <a:pt x="14547" y="2338"/>
                  </a:cubicBezTo>
                  <a:lnTo>
                    <a:pt x="14547" y="1261"/>
                  </a:lnTo>
                  <a:cubicBezTo>
                    <a:pt x="14547" y="565"/>
                    <a:pt x="13983" y="1"/>
                    <a:pt x="13287" y="1"/>
                  </a:cubicBezTo>
                  <a:close/>
                </a:path>
              </a:pathLst>
            </a:custGeom>
            <a:solidFill>
              <a:srgbClr val="FF96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6131724" y="2862493"/>
              <a:ext cx="966989" cy="699076"/>
            </a:xfrm>
            <a:custGeom>
              <a:avLst/>
              <a:gdLst/>
              <a:ahLst/>
              <a:cxnLst/>
              <a:rect l="l" t="t" r="r" b="b"/>
              <a:pathLst>
                <a:path w="25352" h="18328" extrusionOk="0">
                  <a:moveTo>
                    <a:pt x="0" y="0"/>
                  </a:moveTo>
                  <a:lnTo>
                    <a:pt x="0" y="18327"/>
                  </a:lnTo>
                  <a:lnTo>
                    <a:pt x="25352" y="18327"/>
                  </a:lnTo>
                  <a:lnTo>
                    <a:pt x="253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6154228" y="2835450"/>
              <a:ext cx="967065" cy="699076"/>
            </a:xfrm>
            <a:custGeom>
              <a:avLst/>
              <a:gdLst/>
              <a:ahLst/>
              <a:cxnLst/>
              <a:rect l="l" t="t" r="r" b="b"/>
              <a:pathLst>
                <a:path w="25354" h="18328" extrusionOk="0">
                  <a:moveTo>
                    <a:pt x="1" y="0"/>
                  </a:moveTo>
                  <a:lnTo>
                    <a:pt x="1" y="18327"/>
                  </a:lnTo>
                  <a:lnTo>
                    <a:pt x="25353" y="18327"/>
                  </a:lnTo>
                  <a:lnTo>
                    <a:pt x="253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6055592" y="2881984"/>
              <a:ext cx="1216936" cy="800230"/>
            </a:xfrm>
            <a:custGeom>
              <a:avLst/>
              <a:gdLst/>
              <a:ahLst/>
              <a:cxnLst/>
              <a:rect l="l" t="t" r="r" b="b"/>
              <a:pathLst>
                <a:path w="31905" h="20980" extrusionOk="0">
                  <a:moveTo>
                    <a:pt x="16648" y="1"/>
                  </a:moveTo>
                  <a:cubicBezTo>
                    <a:pt x="15729" y="1"/>
                    <a:pt x="14836" y="342"/>
                    <a:pt x="14154" y="960"/>
                  </a:cubicBezTo>
                  <a:lnTo>
                    <a:pt x="12552" y="2416"/>
                  </a:lnTo>
                  <a:cubicBezTo>
                    <a:pt x="11633" y="3244"/>
                    <a:pt x="10438" y="3703"/>
                    <a:pt x="9204" y="3703"/>
                  </a:cubicBezTo>
                  <a:lnTo>
                    <a:pt x="2298" y="3703"/>
                  </a:lnTo>
                  <a:cubicBezTo>
                    <a:pt x="1011" y="3703"/>
                    <a:pt x="1" y="4832"/>
                    <a:pt x="145" y="6106"/>
                  </a:cubicBezTo>
                  <a:cubicBezTo>
                    <a:pt x="552" y="9742"/>
                    <a:pt x="815" y="16057"/>
                    <a:pt x="920" y="19089"/>
                  </a:cubicBezTo>
                  <a:cubicBezTo>
                    <a:pt x="959" y="20035"/>
                    <a:pt x="1734" y="20796"/>
                    <a:pt x="2692" y="20796"/>
                  </a:cubicBezTo>
                  <a:cubicBezTo>
                    <a:pt x="7799" y="20796"/>
                    <a:pt x="22924" y="20927"/>
                    <a:pt x="28214" y="20980"/>
                  </a:cubicBezTo>
                  <a:cubicBezTo>
                    <a:pt x="29200" y="20980"/>
                    <a:pt x="29987" y="20206"/>
                    <a:pt x="30000" y="19234"/>
                  </a:cubicBezTo>
                  <a:cubicBezTo>
                    <a:pt x="30053" y="15190"/>
                    <a:pt x="31077" y="7405"/>
                    <a:pt x="31681" y="3073"/>
                  </a:cubicBezTo>
                  <a:cubicBezTo>
                    <a:pt x="31904" y="1445"/>
                    <a:pt x="30644" y="1"/>
                    <a:pt x="28990" y="1"/>
                  </a:cubicBezTo>
                  <a:close/>
                </a:path>
              </a:pathLst>
            </a:custGeom>
            <a:solidFill>
              <a:srgbClr val="FF96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/>
              <a:endParaRPr sz="2400" kern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04542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953;p22"/>
          <p:cNvSpPr/>
          <p:nvPr/>
        </p:nvSpPr>
        <p:spPr>
          <a:xfrm>
            <a:off x="131465" y="3550482"/>
            <a:ext cx="3610403" cy="49163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SzPts val="1100"/>
            </a:pPr>
            <a:r>
              <a:rPr lang="vi-VN" sz="2400" b="1" dirty="0">
                <a:solidFill>
                  <a:schemeClr val="bg1"/>
                </a:solidFill>
                <a:latin typeface="Nunito" panose="020B0604020202020204" charset="0"/>
              </a:rPr>
              <a:t>2. </a:t>
            </a:r>
            <a:r>
              <a:rPr lang="en-US" sz="2400" b="1" dirty="0" err="1">
                <a:solidFill>
                  <a:schemeClr val="bg1"/>
                </a:solidFill>
                <a:latin typeface="Nunito" panose="020B0604020202020204" charset="0"/>
              </a:rPr>
              <a:t>Mô</a:t>
            </a:r>
            <a:r>
              <a:rPr lang="en-US" sz="2400" b="1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Nunito" panose="020B0604020202020204" charset="0"/>
              </a:rPr>
              <a:t>tả</a:t>
            </a:r>
            <a:r>
              <a:rPr lang="en-US" sz="2400" b="1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Nunito" panose="020B0604020202020204" charset="0"/>
              </a:rPr>
              <a:t>bài</a:t>
            </a:r>
            <a:r>
              <a:rPr lang="en-US" sz="2400" b="1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Nunito" panose="020B0604020202020204" charset="0"/>
              </a:rPr>
              <a:t>toán</a:t>
            </a:r>
            <a:r>
              <a:rPr lang="en-US" sz="2400" b="1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  <a:endParaRPr sz="3200" b="1" kern="0" dirty="0">
              <a:solidFill>
                <a:schemeClr val="bg1"/>
              </a:solidFill>
              <a:latin typeface="Nunito" panose="020B0604020202020204" charset="0"/>
              <a:ea typeface="Fira Sans Extra Condensed"/>
              <a:cs typeface="Times New Roman" panose="02020603050405020304" pitchFamily="18" charset="0"/>
              <a:sym typeface="Fira Sans Extra Condensed"/>
            </a:endParaRPr>
          </a:p>
        </p:txBody>
      </p:sp>
      <p:cxnSp>
        <p:nvCxnSpPr>
          <p:cNvPr id="113" name="Google Shape;955;p22"/>
          <p:cNvCxnSpPr/>
          <p:nvPr/>
        </p:nvCxnSpPr>
        <p:spPr>
          <a:xfrm rot="5400000" flipH="1" flipV="1">
            <a:off x="5725576" y="2401966"/>
            <a:ext cx="2974746" cy="711791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25" name="Google Shape;945;p22"/>
          <p:cNvSpPr/>
          <p:nvPr/>
        </p:nvSpPr>
        <p:spPr>
          <a:xfrm>
            <a:off x="195747" y="185157"/>
            <a:ext cx="3509980" cy="78699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SzPts val="1100"/>
            </a:pPr>
            <a:r>
              <a:rPr lang="vi-VN" sz="2400" b="1" dirty="0">
                <a:solidFill>
                  <a:schemeClr val="bg1"/>
                </a:solidFill>
                <a:latin typeface="Nunito" panose="020B0604020202020204" charset="0"/>
              </a:rPr>
              <a:t>1. </a:t>
            </a:r>
            <a:r>
              <a:rPr lang="en-US" sz="2400" b="1" dirty="0" err="1">
                <a:solidFill>
                  <a:schemeClr val="bg1"/>
                </a:solidFill>
                <a:latin typeface="Nunito" panose="020B0604020202020204" charset="0"/>
              </a:rPr>
              <a:t>Khảo</a:t>
            </a:r>
            <a:r>
              <a:rPr lang="en-US" sz="2400" b="1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Nunito" panose="020B0604020202020204" charset="0"/>
              </a:rPr>
              <a:t>sát</a:t>
            </a:r>
            <a:r>
              <a:rPr lang="en-US" sz="2400" b="1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Nunito" panose="020B0604020202020204" charset="0"/>
              </a:rPr>
              <a:t>thực</a:t>
            </a:r>
            <a:r>
              <a:rPr lang="en-US" sz="2400" b="1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Nunito" panose="020B0604020202020204" charset="0"/>
              </a:rPr>
              <a:t>trạng</a:t>
            </a:r>
            <a:r>
              <a:rPr lang="en-US" sz="2400" b="1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  <a:endParaRPr sz="3200" b="1" kern="0" dirty="0">
              <a:solidFill>
                <a:schemeClr val="bg1"/>
              </a:solidFill>
              <a:latin typeface="Nunito" panose="020B0604020202020204" charset="0"/>
              <a:ea typeface="Fira Sans Extra Condensed"/>
              <a:cs typeface="Times New Roman" panose="02020603050405020304" pitchFamily="18" charset="0"/>
              <a:sym typeface="Fira Sans Extra Condensed"/>
            </a:endParaRPr>
          </a:p>
        </p:txBody>
      </p:sp>
      <p:cxnSp>
        <p:nvCxnSpPr>
          <p:cNvPr id="127" name="Google Shape;951;p22"/>
          <p:cNvCxnSpPr/>
          <p:nvPr/>
        </p:nvCxnSpPr>
        <p:spPr>
          <a:xfrm rot="16200000" flipH="1">
            <a:off x="4133129" y="1840373"/>
            <a:ext cx="2921541" cy="1888179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106" name="Picture 1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765" y="3763477"/>
            <a:ext cx="3763519" cy="295436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1465" y="1039385"/>
            <a:ext cx="4409300" cy="1893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1219170">
              <a:lnSpc>
                <a:spcPct val="150000"/>
              </a:lnSpc>
              <a:spcAft>
                <a:spcPts val="1333"/>
              </a:spcAft>
            </a:pPr>
            <a:r>
              <a:rPr lang="en-US" sz="1600" dirty="0" err="1">
                <a:solidFill>
                  <a:srgbClr val="000000"/>
                </a:solidFill>
                <a:latin typeface="Nunito" panose="020B0604020202020204" charset="0"/>
              </a:rPr>
              <a:t>Hiện</a:t>
            </a:r>
            <a:r>
              <a:rPr lang="en-US" sz="1600" dirty="0">
                <a:solidFill>
                  <a:srgbClr val="000000"/>
                </a:solidFill>
                <a:latin typeface="Nunito" panose="020B0604020202020204" charset="0"/>
              </a:rPr>
              <a:t> nay </a:t>
            </a:r>
            <a:r>
              <a:rPr lang="en-US" sz="1600" dirty="0" err="1">
                <a:solidFill>
                  <a:srgbClr val="000000"/>
                </a:solidFill>
                <a:latin typeface="Nunito" panose="020B0604020202020204" charset="0"/>
              </a:rPr>
              <a:t>trên</a:t>
            </a:r>
            <a:r>
              <a:rPr lang="en-US" sz="1600" dirty="0">
                <a:solidFill>
                  <a:srgbClr val="000000"/>
                </a:solidFill>
                <a:latin typeface="Nunito" panose="020B060402020202020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unito" panose="020B0604020202020204" charset="0"/>
              </a:rPr>
              <a:t>thế</a:t>
            </a:r>
            <a:r>
              <a:rPr lang="en-US" sz="1600" dirty="0">
                <a:solidFill>
                  <a:srgbClr val="000000"/>
                </a:solidFill>
                <a:latin typeface="Nunito" panose="020B060402020202020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unito" panose="020B0604020202020204" charset="0"/>
              </a:rPr>
              <a:t>giới</a:t>
            </a:r>
            <a:r>
              <a:rPr lang="en-US" sz="1600" dirty="0">
                <a:solidFill>
                  <a:srgbClr val="000000"/>
                </a:solidFill>
                <a:latin typeface="Nunito" panose="020B060402020202020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unito" panose="020B0604020202020204" charset="0"/>
              </a:rPr>
              <a:t>và</a:t>
            </a:r>
            <a:r>
              <a:rPr lang="en-US" sz="1600" dirty="0">
                <a:solidFill>
                  <a:srgbClr val="000000"/>
                </a:solidFill>
                <a:latin typeface="Nunito" panose="020B060402020202020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unito" panose="020B0604020202020204" charset="0"/>
              </a:rPr>
              <a:t>cũng</a:t>
            </a:r>
            <a:r>
              <a:rPr lang="en-US" sz="1600" dirty="0">
                <a:solidFill>
                  <a:srgbClr val="000000"/>
                </a:solidFill>
                <a:latin typeface="Nunito" panose="020B060402020202020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unito" panose="020B0604020202020204" charset="0"/>
              </a:rPr>
              <a:t>như</a:t>
            </a:r>
            <a:r>
              <a:rPr lang="en-US" sz="1600" dirty="0">
                <a:solidFill>
                  <a:srgbClr val="000000"/>
                </a:solidFill>
                <a:latin typeface="Nunito" panose="020B0604020202020204" charset="0"/>
              </a:rPr>
              <a:t> ở </a:t>
            </a:r>
            <a:r>
              <a:rPr lang="en-US" sz="1600" dirty="0" err="1">
                <a:solidFill>
                  <a:srgbClr val="000000"/>
                </a:solidFill>
                <a:latin typeface="Nunito" panose="020B0604020202020204" charset="0"/>
              </a:rPr>
              <a:t>Việt</a:t>
            </a:r>
            <a:r>
              <a:rPr lang="en-US" sz="1600" dirty="0">
                <a:solidFill>
                  <a:srgbClr val="000000"/>
                </a:solidFill>
                <a:latin typeface="Nunito" panose="020B0604020202020204" charset="0"/>
              </a:rPr>
              <a:t> Nam </a:t>
            </a:r>
            <a:r>
              <a:rPr lang="en-US" sz="1600" dirty="0" err="1">
                <a:solidFill>
                  <a:srgbClr val="000000"/>
                </a:solidFill>
                <a:latin typeface="Nunito" panose="020B0604020202020204" charset="0"/>
              </a:rPr>
              <a:t>thì</a:t>
            </a:r>
            <a:r>
              <a:rPr lang="en-US" sz="1600" dirty="0">
                <a:solidFill>
                  <a:srgbClr val="000000"/>
                </a:solidFill>
                <a:latin typeface="Nunito" panose="020B060402020202020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unito" panose="020B0604020202020204" charset="0"/>
              </a:rPr>
              <a:t>hình</a:t>
            </a:r>
            <a:r>
              <a:rPr lang="en-US" sz="1600" dirty="0">
                <a:solidFill>
                  <a:srgbClr val="000000"/>
                </a:solidFill>
                <a:latin typeface="Nunito" panose="020B060402020202020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unito" panose="020B0604020202020204" charset="0"/>
              </a:rPr>
              <a:t>thức</a:t>
            </a:r>
            <a:r>
              <a:rPr lang="en-US" sz="1600" dirty="0">
                <a:solidFill>
                  <a:srgbClr val="000000"/>
                </a:solidFill>
                <a:latin typeface="Nunito" panose="020B060402020202020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unito" panose="020B0604020202020204" charset="0"/>
              </a:rPr>
              <a:t>thi</a:t>
            </a:r>
            <a:r>
              <a:rPr lang="en-US" sz="1600" dirty="0">
                <a:solidFill>
                  <a:srgbClr val="000000"/>
                </a:solidFill>
                <a:latin typeface="Nunito" panose="020B060402020202020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unito" panose="020B0604020202020204" charset="0"/>
              </a:rPr>
              <a:t>trắc</a:t>
            </a:r>
            <a:r>
              <a:rPr lang="en-US" sz="1600" dirty="0">
                <a:solidFill>
                  <a:srgbClr val="000000"/>
                </a:solidFill>
                <a:latin typeface="Nunito" panose="020B060402020202020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unito" panose="020B0604020202020204" charset="0"/>
              </a:rPr>
              <a:t>nghiệm</a:t>
            </a:r>
            <a:r>
              <a:rPr lang="en-US" sz="1600" dirty="0">
                <a:solidFill>
                  <a:srgbClr val="000000"/>
                </a:solidFill>
                <a:latin typeface="Nunito" panose="020B060402020202020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unito" panose="020B0604020202020204" charset="0"/>
              </a:rPr>
              <a:t>ngày</a:t>
            </a:r>
            <a:r>
              <a:rPr lang="en-US" sz="1600" dirty="0">
                <a:solidFill>
                  <a:srgbClr val="000000"/>
                </a:solidFill>
                <a:latin typeface="Nunito" panose="020B060402020202020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unito" panose="020B0604020202020204" charset="0"/>
              </a:rPr>
              <a:t>càng</a:t>
            </a:r>
            <a:r>
              <a:rPr lang="en-US" sz="1600" dirty="0">
                <a:solidFill>
                  <a:srgbClr val="000000"/>
                </a:solidFill>
                <a:latin typeface="Nunito" panose="020B060402020202020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unito" panose="020B0604020202020204" charset="0"/>
              </a:rPr>
              <a:t>phổ</a:t>
            </a:r>
            <a:r>
              <a:rPr lang="en-US" sz="1600" dirty="0">
                <a:solidFill>
                  <a:srgbClr val="000000"/>
                </a:solidFill>
                <a:latin typeface="Nunito" panose="020B060402020202020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unito" panose="020B0604020202020204" charset="0"/>
              </a:rPr>
              <a:t>biến</a:t>
            </a:r>
            <a:r>
              <a:rPr lang="en-US" sz="1600" dirty="0">
                <a:solidFill>
                  <a:srgbClr val="000000"/>
                </a:solidFill>
                <a:latin typeface="Nunito" panose="020B060402020202020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unito" panose="020B0604020202020204" charset="0"/>
              </a:rPr>
              <a:t>và</a:t>
            </a:r>
            <a:r>
              <a:rPr lang="en-US" sz="1600" dirty="0">
                <a:solidFill>
                  <a:srgbClr val="000000"/>
                </a:solidFill>
                <a:latin typeface="Nunito" panose="020B060402020202020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unito" panose="020B0604020202020204" charset="0"/>
              </a:rPr>
              <a:t>được</a:t>
            </a:r>
            <a:r>
              <a:rPr lang="en-US" sz="1600" dirty="0">
                <a:solidFill>
                  <a:srgbClr val="000000"/>
                </a:solidFill>
                <a:latin typeface="Nunito" panose="020B060402020202020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unito" panose="020B0604020202020204" charset="0"/>
              </a:rPr>
              <a:t>áp</a:t>
            </a:r>
            <a:r>
              <a:rPr lang="en-US" sz="1600" dirty="0">
                <a:solidFill>
                  <a:srgbClr val="000000"/>
                </a:solidFill>
                <a:latin typeface="Nunito" panose="020B060402020202020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unito" panose="020B0604020202020204" charset="0"/>
              </a:rPr>
              <a:t>dụng</a:t>
            </a:r>
            <a:r>
              <a:rPr lang="en-US" sz="1600" dirty="0">
                <a:solidFill>
                  <a:srgbClr val="000000"/>
                </a:solidFill>
                <a:latin typeface="Nunito" panose="020B060402020202020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unito" panose="020B0604020202020204" charset="0"/>
              </a:rPr>
              <a:t>rộng</a:t>
            </a:r>
            <a:r>
              <a:rPr lang="en-US" sz="1600" dirty="0">
                <a:solidFill>
                  <a:srgbClr val="000000"/>
                </a:solidFill>
                <a:latin typeface="Nunito" panose="020B060402020202020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unito" panose="020B0604020202020204" charset="0"/>
              </a:rPr>
              <a:t>rãi</a:t>
            </a:r>
            <a:r>
              <a:rPr lang="vi-VN" sz="1600" dirty="0">
                <a:solidFill>
                  <a:srgbClr val="000000"/>
                </a:solidFill>
                <a:latin typeface="Nunito" panose="020B0604020202020204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Nunito" panose="020B0604020202020204" charset="0"/>
              </a:rPr>
              <a:t>nhiều</a:t>
            </a:r>
            <a:r>
              <a:rPr lang="en-US" sz="1600" dirty="0">
                <a:solidFill>
                  <a:srgbClr val="000000"/>
                </a:solidFill>
                <a:latin typeface="Nunito" panose="020B060402020202020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unito" panose="020B0604020202020204" charset="0"/>
              </a:rPr>
              <a:t>trường</a:t>
            </a:r>
            <a:r>
              <a:rPr lang="en-US" sz="1600" dirty="0">
                <a:solidFill>
                  <a:srgbClr val="000000"/>
                </a:solidFill>
                <a:latin typeface="Nunito" panose="020B060402020202020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unito" panose="020B0604020202020204" charset="0"/>
              </a:rPr>
              <a:t>đại</a:t>
            </a:r>
            <a:r>
              <a:rPr lang="en-US" sz="1600" dirty="0">
                <a:solidFill>
                  <a:srgbClr val="000000"/>
                </a:solidFill>
                <a:latin typeface="Nunito" panose="020B060402020202020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unito" panose="020B0604020202020204" charset="0"/>
              </a:rPr>
              <a:t>học</a:t>
            </a:r>
            <a:r>
              <a:rPr lang="en-US" sz="1600" dirty="0">
                <a:solidFill>
                  <a:srgbClr val="000000"/>
                </a:solidFill>
                <a:latin typeface="Nunito" panose="020B060402020202020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unito" panose="020B0604020202020204" charset="0"/>
              </a:rPr>
              <a:t>trên</a:t>
            </a:r>
            <a:r>
              <a:rPr lang="en-US" sz="1600" dirty="0">
                <a:solidFill>
                  <a:srgbClr val="000000"/>
                </a:solidFill>
                <a:latin typeface="Nunito" panose="020B060402020202020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unito" panose="020B0604020202020204" charset="0"/>
              </a:rPr>
              <a:t>thế</a:t>
            </a:r>
            <a:r>
              <a:rPr lang="en-US" sz="1600" dirty="0">
                <a:solidFill>
                  <a:srgbClr val="000000"/>
                </a:solidFill>
                <a:latin typeface="Nunito" panose="020B060402020202020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unito" panose="020B0604020202020204" charset="0"/>
              </a:rPr>
              <a:t>giới</a:t>
            </a:r>
            <a:r>
              <a:rPr lang="en-US" sz="1600" dirty="0">
                <a:solidFill>
                  <a:srgbClr val="000000"/>
                </a:solidFill>
                <a:latin typeface="Nunito" panose="020B060402020202020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unito" panose="020B0604020202020204" charset="0"/>
              </a:rPr>
              <a:t>cũng</a:t>
            </a:r>
            <a:r>
              <a:rPr lang="en-US" sz="1600" dirty="0">
                <a:solidFill>
                  <a:srgbClr val="000000"/>
                </a:solidFill>
                <a:latin typeface="Nunito" panose="020B060402020202020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unito" panose="020B0604020202020204" charset="0"/>
              </a:rPr>
              <a:t>đều</a:t>
            </a:r>
            <a:r>
              <a:rPr lang="en-US" sz="1600" dirty="0">
                <a:solidFill>
                  <a:srgbClr val="000000"/>
                </a:solidFill>
                <a:latin typeface="Nunito" panose="020B060402020202020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unito" panose="020B0604020202020204" charset="0"/>
              </a:rPr>
              <a:t>sử</a:t>
            </a:r>
            <a:r>
              <a:rPr lang="en-US" sz="1600" dirty="0">
                <a:solidFill>
                  <a:srgbClr val="000000"/>
                </a:solidFill>
                <a:latin typeface="Nunito" panose="020B060402020202020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unito" panose="020B0604020202020204" charset="0"/>
              </a:rPr>
              <a:t>dụng</a:t>
            </a:r>
            <a:r>
              <a:rPr lang="en-US" sz="1600" dirty="0">
                <a:solidFill>
                  <a:srgbClr val="000000"/>
                </a:solidFill>
                <a:latin typeface="Nunito" panose="020B060402020202020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unito" panose="020B0604020202020204" charset="0"/>
              </a:rPr>
              <a:t>hình</a:t>
            </a:r>
            <a:r>
              <a:rPr lang="en-US" sz="1600" dirty="0">
                <a:solidFill>
                  <a:srgbClr val="000000"/>
                </a:solidFill>
                <a:latin typeface="Nunito" panose="020B060402020202020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unito" panose="020B0604020202020204" charset="0"/>
              </a:rPr>
              <a:t>thức</a:t>
            </a:r>
            <a:r>
              <a:rPr lang="en-US" sz="1600" dirty="0">
                <a:solidFill>
                  <a:srgbClr val="000000"/>
                </a:solidFill>
                <a:latin typeface="Nunito" panose="020B060402020202020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unito" panose="020B0604020202020204" charset="0"/>
              </a:rPr>
              <a:t>thi</a:t>
            </a:r>
            <a:r>
              <a:rPr lang="en-US" sz="1600" dirty="0">
                <a:solidFill>
                  <a:srgbClr val="000000"/>
                </a:solidFill>
                <a:latin typeface="Nunito" panose="020B060402020202020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unito" panose="020B0604020202020204" charset="0"/>
              </a:rPr>
              <a:t>trắc</a:t>
            </a:r>
            <a:r>
              <a:rPr lang="en-US" sz="1600" dirty="0">
                <a:solidFill>
                  <a:srgbClr val="000000"/>
                </a:solidFill>
                <a:latin typeface="Nunito" panose="020B060402020202020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unito" panose="020B0604020202020204" charset="0"/>
              </a:rPr>
              <a:t>nghiệm</a:t>
            </a:r>
            <a:r>
              <a:rPr lang="en-US" sz="1600" dirty="0">
                <a:solidFill>
                  <a:srgbClr val="000000"/>
                </a:solidFill>
                <a:latin typeface="Nunito" panose="020B060402020202020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unito" panose="020B0604020202020204" charset="0"/>
              </a:rPr>
              <a:t>trong</a:t>
            </a:r>
            <a:r>
              <a:rPr lang="en-US" sz="1600" dirty="0">
                <a:solidFill>
                  <a:srgbClr val="000000"/>
                </a:solidFill>
                <a:latin typeface="Nunito" panose="020B060402020202020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unito" panose="020B0604020202020204" charset="0"/>
              </a:rPr>
              <a:t>thi</a:t>
            </a:r>
            <a:r>
              <a:rPr lang="en-US" sz="1600" dirty="0">
                <a:solidFill>
                  <a:srgbClr val="000000"/>
                </a:solidFill>
                <a:latin typeface="Nunito" panose="020B060402020202020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Nunito" panose="020B0604020202020204" charset="0"/>
              </a:rPr>
              <a:t>cử</a:t>
            </a:r>
            <a:r>
              <a:rPr lang="en-US" sz="1600" dirty="0">
                <a:solidFill>
                  <a:srgbClr val="000000"/>
                </a:solidFill>
                <a:latin typeface="Nunito" panose="020B0604020202020204" charset="0"/>
              </a:rPr>
              <a:t>. 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Nunito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465" y="4245234"/>
            <a:ext cx="44093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 err="1">
                <a:latin typeface="Nunito" panose="020B0604020202020204" charset="0"/>
              </a:rPr>
              <a:t>Khi</a:t>
            </a:r>
            <a:r>
              <a:rPr lang="en-US" sz="1600" dirty="0">
                <a:latin typeface="Nunito" panose="020B0604020202020204" charset="0"/>
              </a:rPr>
              <a:t> </a:t>
            </a:r>
            <a:r>
              <a:rPr lang="en-US" sz="1600" dirty="0" err="1">
                <a:latin typeface="Nunito" panose="020B0604020202020204" charset="0"/>
              </a:rPr>
              <a:t>truy</a:t>
            </a:r>
            <a:r>
              <a:rPr lang="en-US" sz="1600" dirty="0">
                <a:latin typeface="Nunito" panose="020B0604020202020204" charset="0"/>
              </a:rPr>
              <a:t> </a:t>
            </a:r>
            <a:r>
              <a:rPr lang="en-US" sz="1600" dirty="0" err="1">
                <a:latin typeface="Nunito" panose="020B0604020202020204" charset="0"/>
              </a:rPr>
              <a:t>cập</a:t>
            </a:r>
            <a:r>
              <a:rPr lang="en-US" sz="1600" dirty="0">
                <a:latin typeface="Nunito" panose="020B0604020202020204" charset="0"/>
              </a:rPr>
              <a:t> </a:t>
            </a:r>
            <a:r>
              <a:rPr lang="en-US" sz="1600" dirty="0" err="1">
                <a:latin typeface="Nunito" panose="020B0604020202020204" charset="0"/>
              </a:rPr>
              <a:t>vào</a:t>
            </a:r>
            <a:r>
              <a:rPr lang="en-US" sz="1600" dirty="0">
                <a:latin typeface="Nunito" panose="020B0604020202020204" charset="0"/>
              </a:rPr>
              <a:t> website, </a:t>
            </a:r>
            <a:r>
              <a:rPr lang="en-US" sz="1600" dirty="0" err="1">
                <a:latin typeface="Nunito" panose="020B0604020202020204" charset="0"/>
              </a:rPr>
              <a:t>học</a:t>
            </a:r>
            <a:r>
              <a:rPr lang="en-US" sz="1600" dirty="0">
                <a:latin typeface="Nunito" panose="020B0604020202020204" charset="0"/>
              </a:rPr>
              <a:t> </a:t>
            </a:r>
            <a:r>
              <a:rPr lang="en-US" sz="1600" dirty="0" err="1">
                <a:latin typeface="Nunito" panose="020B0604020202020204" charset="0"/>
              </a:rPr>
              <a:t>viên</a:t>
            </a:r>
            <a:r>
              <a:rPr lang="en-US" sz="1600" dirty="0">
                <a:latin typeface="Nunito" panose="020B0604020202020204" charset="0"/>
              </a:rPr>
              <a:t> </a:t>
            </a:r>
            <a:r>
              <a:rPr lang="en-US" sz="1600" dirty="0" err="1">
                <a:latin typeface="Nunito" panose="020B0604020202020204" charset="0"/>
              </a:rPr>
              <a:t>có</a:t>
            </a:r>
            <a:r>
              <a:rPr lang="en-US" sz="1600" dirty="0">
                <a:latin typeface="Nunito" panose="020B0604020202020204" charset="0"/>
              </a:rPr>
              <a:t> </a:t>
            </a:r>
            <a:r>
              <a:rPr lang="en-US" sz="1600" dirty="0" err="1">
                <a:latin typeface="Nunito" panose="020B0604020202020204" charset="0"/>
              </a:rPr>
              <a:t>thể</a:t>
            </a:r>
            <a:r>
              <a:rPr lang="en-US" sz="1600" dirty="0">
                <a:latin typeface="Nunito" panose="020B0604020202020204" charset="0"/>
              </a:rPr>
              <a:t> </a:t>
            </a:r>
            <a:r>
              <a:rPr lang="en-US" sz="1600" dirty="0" err="1">
                <a:latin typeface="Nunito" panose="020B0604020202020204" charset="0"/>
              </a:rPr>
              <a:t>xem</a:t>
            </a:r>
            <a:r>
              <a:rPr lang="en-US" sz="1600" dirty="0">
                <a:latin typeface="Nunito" panose="020B0604020202020204" charset="0"/>
              </a:rPr>
              <a:t> </a:t>
            </a:r>
            <a:r>
              <a:rPr lang="en-US" sz="1600" dirty="0" err="1">
                <a:latin typeface="Nunito" panose="020B0604020202020204" charset="0"/>
              </a:rPr>
              <a:t>các</a:t>
            </a:r>
            <a:r>
              <a:rPr lang="en-US" sz="1600" dirty="0">
                <a:latin typeface="Nunito" panose="020B0604020202020204" charset="0"/>
              </a:rPr>
              <a:t> </a:t>
            </a:r>
            <a:r>
              <a:rPr lang="en-US" sz="1600" dirty="0" err="1">
                <a:latin typeface="Nunito" panose="020B0604020202020204" charset="0"/>
              </a:rPr>
              <a:t>đề</a:t>
            </a:r>
            <a:r>
              <a:rPr lang="en-US" sz="1600" dirty="0">
                <a:latin typeface="Nunito" panose="020B0604020202020204" charset="0"/>
              </a:rPr>
              <a:t> </a:t>
            </a:r>
            <a:r>
              <a:rPr lang="en-US" sz="1600" dirty="0" err="1">
                <a:latin typeface="Nunito" panose="020B0604020202020204" charset="0"/>
              </a:rPr>
              <a:t>thi</a:t>
            </a:r>
            <a:r>
              <a:rPr lang="en-US" sz="1600" dirty="0">
                <a:latin typeface="Nunito" panose="020B0604020202020204" charset="0"/>
              </a:rPr>
              <a:t>, </a:t>
            </a:r>
            <a:r>
              <a:rPr lang="en-US" sz="1600" dirty="0" err="1">
                <a:latin typeface="Nunito" panose="020B0604020202020204" charset="0"/>
              </a:rPr>
              <a:t>tìm</a:t>
            </a:r>
            <a:r>
              <a:rPr lang="en-US" sz="1600" dirty="0">
                <a:latin typeface="Nunito" panose="020B0604020202020204" charset="0"/>
              </a:rPr>
              <a:t> </a:t>
            </a:r>
            <a:r>
              <a:rPr lang="en-US" sz="1600" dirty="0" err="1">
                <a:latin typeface="Nunito" panose="020B0604020202020204" charset="0"/>
              </a:rPr>
              <a:t>kiếm</a:t>
            </a:r>
            <a:r>
              <a:rPr lang="en-US" sz="1600" dirty="0">
                <a:latin typeface="Nunito" panose="020B0604020202020204" charset="0"/>
              </a:rPr>
              <a:t>, </a:t>
            </a:r>
            <a:r>
              <a:rPr lang="en-US" sz="1600" dirty="0" err="1">
                <a:latin typeface="Nunito" panose="020B0604020202020204" charset="0"/>
              </a:rPr>
              <a:t>tham</a:t>
            </a:r>
            <a:r>
              <a:rPr lang="en-US" sz="1600" dirty="0">
                <a:latin typeface="Nunito" panose="020B0604020202020204" charset="0"/>
              </a:rPr>
              <a:t> </a:t>
            </a:r>
            <a:r>
              <a:rPr lang="en-US" sz="1600" dirty="0" err="1">
                <a:latin typeface="Nunito" panose="020B0604020202020204" charset="0"/>
              </a:rPr>
              <a:t>gia</a:t>
            </a:r>
            <a:r>
              <a:rPr lang="en-US" sz="1600" dirty="0">
                <a:latin typeface="Nunito" panose="020B0604020202020204" charset="0"/>
              </a:rPr>
              <a:t> </a:t>
            </a:r>
            <a:r>
              <a:rPr lang="en-US" sz="1600" dirty="0" err="1">
                <a:latin typeface="Nunito" panose="020B0604020202020204" charset="0"/>
              </a:rPr>
              <a:t>làm</a:t>
            </a:r>
            <a:r>
              <a:rPr lang="en-US" sz="1600" dirty="0">
                <a:latin typeface="Nunito" panose="020B0604020202020204" charset="0"/>
              </a:rPr>
              <a:t> </a:t>
            </a:r>
            <a:r>
              <a:rPr lang="en-US" sz="1600" dirty="0" err="1">
                <a:latin typeface="Nunito" panose="020B0604020202020204" charset="0"/>
              </a:rPr>
              <a:t>bài</a:t>
            </a:r>
            <a:r>
              <a:rPr lang="en-US" sz="1600" dirty="0">
                <a:latin typeface="Nunito" panose="020B0604020202020204" charset="0"/>
              </a:rPr>
              <a:t> </a:t>
            </a:r>
            <a:r>
              <a:rPr lang="en-US" sz="1600" dirty="0" err="1">
                <a:latin typeface="Nunito" panose="020B0604020202020204" charset="0"/>
              </a:rPr>
              <a:t>thi</a:t>
            </a:r>
            <a:r>
              <a:rPr lang="en-US" sz="1600" dirty="0">
                <a:latin typeface="Nunito" panose="020B0604020202020204" charset="0"/>
              </a:rPr>
              <a:t>, </a:t>
            </a:r>
            <a:r>
              <a:rPr lang="en-US" sz="1600" dirty="0" err="1">
                <a:latin typeface="Nunito" panose="020B0604020202020204" charset="0"/>
              </a:rPr>
              <a:t>xem</a:t>
            </a:r>
            <a:r>
              <a:rPr lang="en-US" sz="1600" dirty="0">
                <a:latin typeface="Nunito" panose="020B0604020202020204" charset="0"/>
              </a:rPr>
              <a:t> tin </a:t>
            </a:r>
            <a:r>
              <a:rPr lang="en-US" sz="1600" dirty="0" err="1">
                <a:latin typeface="Nunito" panose="020B0604020202020204" charset="0"/>
              </a:rPr>
              <a:t>tức</a:t>
            </a:r>
            <a:r>
              <a:rPr lang="en-US" sz="1600" dirty="0">
                <a:latin typeface="Nunito" panose="020B0604020202020204" charset="0"/>
              </a:rPr>
              <a:t>, </a:t>
            </a:r>
            <a:r>
              <a:rPr lang="en-US" sz="1600" dirty="0" err="1">
                <a:latin typeface="Nunito" panose="020B0604020202020204" charset="0"/>
              </a:rPr>
              <a:t>xem</a:t>
            </a:r>
            <a:r>
              <a:rPr lang="en-US" sz="1600" dirty="0">
                <a:latin typeface="Nunito" panose="020B0604020202020204" charset="0"/>
              </a:rPr>
              <a:t> </a:t>
            </a:r>
            <a:r>
              <a:rPr lang="en-US" sz="1600" dirty="0" err="1">
                <a:latin typeface="Nunito" panose="020B0604020202020204" charset="0"/>
              </a:rPr>
              <a:t>tài</a:t>
            </a:r>
            <a:r>
              <a:rPr lang="en-US" sz="1600" dirty="0">
                <a:latin typeface="Nunito" panose="020B0604020202020204" charset="0"/>
              </a:rPr>
              <a:t> </a:t>
            </a:r>
            <a:r>
              <a:rPr lang="en-US" sz="1600" dirty="0" err="1">
                <a:latin typeface="Nunito" panose="020B0604020202020204" charset="0"/>
              </a:rPr>
              <a:t>liệu,xem</a:t>
            </a:r>
            <a:r>
              <a:rPr lang="en-US" sz="1600" dirty="0">
                <a:latin typeface="Nunito" panose="020B0604020202020204" charset="0"/>
              </a:rPr>
              <a:t> </a:t>
            </a:r>
            <a:r>
              <a:rPr lang="en-US" sz="1600" dirty="0" err="1">
                <a:latin typeface="Nunito" panose="020B0604020202020204" charset="0"/>
              </a:rPr>
              <a:t>bảng</a:t>
            </a:r>
            <a:r>
              <a:rPr lang="en-US" sz="1600" dirty="0">
                <a:latin typeface="Nunito" panose="020B0604020202020204" charset="0"/>
              </a:rPr>
              <a:t> </a:t>
            </a:r>
            <a:r>
              <a:rPr lang="en-US" sz="1600" dirty="0" err="1">
                <a:latin typeface="Nunito" panose="020B0604020202020204" charset="0"/>
              </a:rPr>
              <a:t>xếp</a:t>
            </a:r>
            <a:r>
              <a:rPr lang="en-US" sz="1600" dirty="0">
                <a:latin typeface="Nunito" panose="020B0604020202020204" charset="0"/>
              </a:rPr>
              <a:t> </a:t>
            </a:r>
            <a:r>
              <a:rPr lang="en-US" sz="1600" dirty="0" err="1">
                <a:latin typeface="Nunito" panose="020B0604020202020204" charset="0"/>
              </a:rPr>
              <a:t>hạng</a:t>
            </a:r>
            <a:r>
              <a:rPr lang="en-US" sz="1600" dirty="0">
                <a:latin typeface="Nunito" panose="020B0604020202020204" charset="0"/>
              </a:rPr>
              <a:t>, </a:t>
            </a:r>
            <a:r>
              <a:rPr lang="en-US" sz="1600" dirty="0" err="1">
                <a:latin typeface="Nunito" panose="020B0604020202020204" charset="0"/>
              </a:rPr>
              <a:t>xem</a:t>
            </a:r>
            <a:r>
              <a:rPr lang="en-US" sz="1600" dirty="0">
                <a:latin typeface="Nunito" panose="020B0604020202020204" charset="0"/>
              </a:rPr>
              <a:t> </a:t>
            </a:r>
            <a:r>
              <a:rPr lang="en-US" sz="1600" dirty="0" err="1">
                <a:latin typeface="Nunito" panose="020B0604020202020204" charset="0"/>
              </a:rPr>
              <a:t>thành</a:t>
            </a:r>
            <a:r>
              <a:rPr lang="en-US" sz="1600" dirty="0">
                <a:latin typeface="Nunito" panose="020B0604020202020204" charset="0"/>
              </a:rPr>
              <a:t> </a:t>
            </a:r>
            <a:r>
              <a:rPr lang="en-US" sz="1600" dirty="0" err="1" smtClean="0">
                <a:latin typeface="Nunito" panose="020B0604020202020204" charset="0"/>
              </a:rPr>
              <a:t>viên</a:t>
            </a:r>
            <a:r>
              <a:rPr lang="en-US" sz="1600" dirty="0" smtClean="0">
                <a:latin typeface="Nunito" panose="020B0604020202020204" charset="0"/>
              </a:rPr>
              <a:t>. </a:t>
            </a:r>
            <a:r>
              <a:rPr lang="en-US" sz="1600" dirty="0" err="1">
                <a:latin typeface="Nunito" panose="020B0604020202020204" charset="0"/>
              </a:rPr>
              <a:t>Ngoài</a:t>
            </a:r>
            <a:r>
              <a:rPr lang="en-US" sz="1600" dirty="0">
                <a:latin typeface="Nunito" panose="020B0604020202020204" charset="0"/>
              </a:rPr>
              <a:t> </a:t>
            </a:r>
            <a:r>
              <a:rPr lang="en-US" sz="1600" dirty="0" err="1">
                <a:latin typeface="Nunito" panose="020B0604020202020204" charset="0"/>
              </a:rPr>
              <a:t>ra</a:t>
            </a:r>
            <a:r>
              <a:rPr lang="en-US" sz="1600" dirty="0">
                <a:latin typeface="Nunito" panose="020B0604020202020204" charset="0"/>
              </a:rPr>
              <a:t>, </a:t>
            </a:r>
            <a:r>
              <a:rPr lang="en-US" sz="1600" dirty="0" err="1">
                <a:latin typeface="Nunito" panose="020B0604020202020204" charset="0"/>
              </a:rPr>
              <a:t>học</a:t>
            </a:r>
            <a:r>
              <a:rPr lang="en-US" sz="1600" dirty="0">
                <a:latin typeface="Nunito" panose="020B0604020202020204" charset="0"/>
              </a:rPr>
              <a:t> </a:t>
            </a:r>
            <a:r>
              <a:rPr lang="en-US" sz="1600" dirty="0" err="1">
                <a:latin typeface="Nunito" panose="020B0604020202020204" charset="0"/>
              </a:rPr>
              <a:t>viên</a:t>
            </a:r>
            <a:r>
              <a:rPr lang="en-US" sz="1600" dirty="0">
                <a:latin typeface="Nunito" panose="020B0604020202020204" charset="0"/>
              </a:rPr>
              <a:t> </a:t>
            </a:r>
            <a:r>
              <a:rPr lang="en-US" sz="1600" dirty="0" err="1">
                <a:latin typeface="Nunito" panose="020B0604020202020204" charset="0"/>
              </a:rPr>
              <a:t>có</a:t>
            </a:r>
            <a:r>
              <a:rPr lang="en-US" sz="1600" dirty="0">
                <a:latin typeface="Nunito" panose="020B0604020202020204" charset="0"/>
              </a:rPr>
              <a:t> </a:t>
            </a:r>
            <a:r>
              <a:rPr lang="en-US" sz="1600" dirty="0" err="1">
                <a:latin typeface="Nunito" panose="020B0604020202020204" charset="0"/>
              </a:rPr>
              <a:t>thể</a:t>
            </a:r>
            <a:r>
              <a:rPr lang="en-US" sz="1600" dirty="0">
                <a:latin typeface="Nunito" panose="020B0604020202020204" charset="0"/>
              </a:rPr>
              <a:t> </a:t>
            </a:r>
            <a:r>
              <a:rPr lang="en-US" sz="1600" dirty="0" err="1">
                <a:latin typeface="Nunito" panose="020B0604020202020204" charset="0"/>
              </a:rPr>
              <a:t>chỉnh</a:t>
            </a:r>
            <a:r>
              <a:rPr lang="en-US" sz="1600" dirty="0">
                <a:latin typeface="Nunito" panose="020B0604020202020204" charset="0"/>
              </a:rPr>
              <a:t> </a:t>
            </a:r>
            <a:r>
              <a:rPr lang="en-US" sz="1600" dirty="0" err="1">
                <a:latin typeface="Nunito" panose="020B0604020202020204" charset="0"/>
              </a:rPr>
              <a:t>sửa</a:t>
            </a:r>
            <a:r>
              <a:rPr lang="en-US" sz="1600" dirty="0">
                <a:latin typeface="Nunito" panose="020B0604020202020204" charset="0"/>
              </a:rPr>
              <a:t> </a:t>
            </a:r>
            <a:r>
              <a:rPr lang="en-US" sz="1600" dirty="0" err="1">
                <a:latin typeface="Nunito" panose="020B0604020202020204" charset="0"/>
              </a:rPr>
              <a:t>thông</a:t>
            </a:r>
            <a:r>
              <a:rPr lang="en-US" sz="1600" dirty="0">
                <a:latin typeface="Nunito" panose="020B0604020202020204" charset="0"/>
              </a:rPr>
              <a:t> tin </a:t>
            </a:r>
            <a:r>
              <a:rPr lang="en-US" sz="1600" dirty="0" err="1">
                <a:latin typeface="Nunito" panose="020B0604020202020204" charset="0"/>
              </a:rPr>
              <a:t>cá</a:t>
            </a:r>
            <a:r>
              <a:rPr lang="en-US" sz="1600" dirty="0">
                <a:latin typeface="Nunito" panose="020B0604020202020204" charset="0"/>
              </a:rPr>
              <a:t> </a:t>
            </a:r>
            <a:r>
              <a:rPr lang="en-US" sz="1600" dirty="0" err="1">
                <a:latin typeface="Nunito" panose="020B0604020202020204" charset="0"/>
              </a:rPr>
              <a:t>nhân</a:t>
            </a:r>
            <a:r>
              <a:rPr lang="en-US" sz="1600" dirty="0">
                <a:latin typeface="Nunito" panose="020B0604020202020204" charset="0"/>
              </a:rPr>
              <a:t> </a:t>
            </a:r>
            <a:r>
              <a:rPr lang="en-US" sz="1600" dirty="0" err="1">
                <a:latin typeface="Nunito" panose="020B0604020202020204" charset="0"/>
              </a:rPr>
              <a:t>của</a:t>
            </a:r>
            <a:r>
              <a:rPr lang="en-US" sz="1600" dirty="0">
                <a:latin typeface="Nunito" panose="020B0604020202020204" charset="0"/>
              </a:rPr>
              <a:t> </a:t>
            </a:r>
            <a:r>
              <a:rPr lang="en-US" sz="1600" dirty="0" err="1">
                <a:latin typeface="Nunito" panose="020B0604020202020204" charset="0"/>
              </a:rPr>
              <a:t>mình</a:t>
            </a:r>
            <a:r>
              <a:rPr lang="en-US" sz="1600" dirty="0">
                <a:latin typeface="Nunito" panose="020B0604020202020204" charset="0"/>
              </a:rPr>
              <a:t>, </a:t>
            </a:r>
            <a:r>
              <a:rPr lang="en-US" sz="1600" dirty="0" err="1">
                <a:latin typeface="Nunito" panose="020B0604020202020204" charset="0"/>
              </a:rPr>
              <a:t>thay</a:t>
            </a:r>
            <a:r>
              <a:rPr lang="en-US" sz="1600" dirty="0">
                <a:latin typeface="Nunito" panose="020B0604020202020204" charset="0"/>
              </a:rPr>
              <a:t> </a:t>
            </a:r>
            <a:r>
              <a:rPr lang="en-US" sz="1600" dirty="0" err="1">
                <a:latin typeface="Nunito" panose="020B0604020202020204" charset="0"/>
              </a:rPr>
              <a:t>đổi</a:t>
            </a:r>
            <a:r>
              <a:rPr lang="en-US" sz="1600" dirty="0">
                <a:latin typeface="Nunito" panose="020B0604020202020204" charset="0"/>
              </a:rPr>
              <a:t> </a:t>
            </a:r>
            <a:r>
              <a:rPr lang="en-US" sz="1600" dirty="0" err="1">
                <a:latin typeface="Nunito" panose="020B0604020202020204" charset="0"/>
              </a:rPr>
              <a:t>mật</a:t>
            </a:r>
            <a:r>
              <a:rPr lang="en-US" sz="1600" dirty="0">
                <a:latin typeface="Nunito" panose="020B0604020202020204" charset="0"/>
              </a:rPr>
              <a:t> </a:t>
            </a:r>
            <a:r>
              <a:rPr lang="en-US" sz="1600" dirty="0" err="1">
                <a:latin typeface="Nunito" panose="020B0604020202020204" charset="0"/>
              </a:rPr>
              <a:t>khẩu</a:t>
            </a:r>
            <a:r>
              <a:rPr lang="en-US" sz="1600" dirty="0">
                <a:latin typeface="Nunito" panose="020B0604020202020204" charset="0"/>
              </a:rPr>
              <a:t>. </a:t>
            </a:r>
          </a:p>
          <a:p>
            <a:endParaRPr lang="en-US" dirty="0">
              <a:latin typeface="Nunito" panose="020B0604020202020204" charset="0"/>
            </a:endParaRPr>
          </a:p>
        </p:txBody>
      </p:sp>
      <p:cxnSp>
        <p:nvCxnSpPr>
          <p:cNvPr id="11" name="Google Shape;955;p22"/>
          <p:cNvCxnSpPr/>
          <p:nvPr/>
        </p:nvCxnSpPr>
        <p:spPr>
          <a:xfrm rot="10800000">
            <a:off x="3884323" y="3796299"/>
            <a:ext cx="2408697" cy="460247"/>
          </a:xfrm>
          <a:prstGeom prst="curvedConnector3">
            <a:avLst>
              <a:gd name="adj1" fmla="val 3122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4" name="Google Shape;945;p22"/>
          <p:cNvSpPr/>
          <p:nvPr/>
        </p:nvSpPr>
        <p:spPr>
          <a:xfrm>
            <a:off x="7430703" y="433896"/>
            <a:ext cx="4591251" cy="671491"/>
          </a:xfrm>
          <a:prstGeom prst="roundRect">
            <a:avLst>
              <a:gd name="adj" fmla="val 0"/>
            </a:avLst>
          </a:prstGeom>
          <a:solidFill>
            <a:schemeClr val="bg2">
              <a:lumMod val="50000"/>
              <a:lumOff val="50000"/>
            </a:scheme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fontAlgn="base"/>
            <a:r>
              <a:rPr lang="vi-VN" sz="2400" b="1" dirty="0">
                <a:solidFill>
                  <a:schemeClr val="bg1"/>
                </a:solidFill>
                <a:latin typeface="Nunito" panose="020B0604020202020204" charset="0"/>
              </a:rPr>
              <a:t>3. </a:t>
            </a:r>
            <a:r>
              <a:rPr lang="en-US" sz="2400" b="1" dirty="0" err="1">
                <a:solidFill>
                  <a:schemeClr val="bg1"/>
                </a:solidFill>
                <a:latin typeface="Nunito" panose="020B0604020202020204" charset="0"/>
              </a:rPr>
              <a:t>Phân</a:t>
            </a:r>
            <a:r>
              <a:rPr lang="en-US" sz="2400" b="1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Nunito" panose="020B0604020202020204" charset="0"/>
              </a:rPr>
              <a:t>tích</a:t>
            </a:r>
            <a:r>
              <a:rPr lang="en-US" sz="2400" b="1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Nunito" panose="020B0604020202020204" charset="0"/>
              </a:rPr>
              <a:t>yêu</a:t>
            </a:r>
            <a:r>
              <a:rPr lang="en-US" sz="2400" b="1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Nunito" panose="020B0604020202020204" charset="0"/>
              </a:rPr>
              <a:t>cầu</a:t>
            </a:r>
            <a:r>
              <a:rPr lang="en-US" sz="2400" b="1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Nunito" panose="020B0604020202020204" charset="0"/>
              </a:rPr>
              <a:t>hệ</a:t>
            </a:r>
            <a:r>
              <a:rPr lang="en-US" sz="2400" b="1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Nunito" panose="020B0604020202020204" charset="0"/>
              </a:rPr>
              <a:t>thống</a:t>
            </a:r>
            <a:endParaRPr lang="en-US" sz="2400" dirty="0">
              <a:solidFill>
                <a:schemeClr val="bg1"/>
              </a:solidFill>
              <a:latin typeface="Nunito" panose="020B060402020202020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32879" y="1270488"/>
            <a:ext cx="3195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latin typeface="Nunito" panose="020B0604020202020204" charset="0"/>
              </a:rPr>
              <a:t>3.1 </a:t>
            </a:r>
            <a:r>
              <a:rPr lang="en-US" b="1" dirty="0" err="1">
                <a:latin typeface="Nunito" panose="020B0604020202020204" charset="0"/>
              </a:rPr>
              <a:t>Yêu</a:t>
            </a:r>
            <a:r>
              <a:rPr lang="en-US" b="1" dirty="0">
                <a:latin typeface="Nunito" panose="020B0604020202020204" charset="0"/>
              </a:rPr>
              <a:t> </a:t>
            </a:r>
            <a:r>
              <a:rPr lang="en-US" b="1" dirty="0" err="1">
                <a:latin typeface="Nunito" panose="020B0604020202020204" charset="0"/>
              </a:rPr>
              <a:t>cầu</a:t>
            </a:r>
            <a:r>
              <a:rPr lang="en-US" b="1" dirty="0">
                <a:latin typeface="Nunito" panose="020B0604020202020204" charset="0"/>
              </a:rPr>
              <a:t> </a:t>
            </a:r>
            <a:r>
              <a:rPr lang="en-US" b="1" dirty="0" err="1">
                <a:latin typeface="Nunito" panose="020B0604020202020204" charset="0"/>
              </a:rPr>
              <a:t>chức</a:t>
            </a:r>
            <a:r>
              <a:rPr lang="en-US" b="1" dirty="0">
                <a:latin typeface="Nunito" panose="020B0604020202020204" charset="0"/>
              </a:rPr>
              <a:t> </a:t>
            </a:r>
            <a:r>
              <a:rPr lang="en-US" b="1" dirty="0" err="1">
                <a:latin typeface="Nunito" panose="020B0604020202020204" charset="0"/>
              </a:rPr>
              <a:t>năng</a:t>
            </a:r>
            <a:r>
              <a:rPr lang="en-US" b="1" dirty="0">
                <a:latin typeface="Nunito" panose="020B0604020202020204" charset="0"/>
              </a:rPr>
              <a:t> </a:t>
            </a:r>
            <a:endParaRPr lang="en-US" dirty="0">
              <a:latin typeface="Nunito" panose="020B060402020202020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89482" y="1804921"/>
            <a:ext cx="2193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Nunito" panose="020B0604020202020204" charset="0"/>
              </a:rPr>
              <a:t>Khách</a:t>
            </a:r>
            <a:r>
              <a:rPr lang="en-US" sz="1600" dirty="0">
                <a:latin typeface="Nunito" panose="020B0604020202020204" charset="0"/>
              </a:rPr>
              <a:t> </a:t>
            </a:r>
            <a:r>
              <a:rPr lang="en-US" sz="1600" dirty="0" err="1">
                <a:latin typeface="Nunito" panose="020B0604020202020204" charset="0"/>
              </a:rPr>
              <a:t>vãng</a:t>
            </a:r>
            <a:r>
              <a:rPr lang="en-US" sz="1600" dirty="0">
                <a:latin typeface="Nunito" panose="020B0604020202020204" charset="0"/>
              </a:rPr>
              <a:t> </a:t>
            </a:r>
            <a:r>
              <a:rPr lang="en-US" sz="1600" dirty="0" err="1">
                <a:latin typeface="Nunito" panose="020B0604020202020204" charset="0"/>
              </a:rPr>
              <a:t>lai</a:t>
            </a:r>
            <a:endParaRPr lang="vi-VN" sz="1600" dirty="0">
              <a:latin typeface="Nunito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Nunito" panose="020B0604020202020204" charset="0"/>
              </a:rPr>
              <a:t>Member </a:t>
            </a:r>
            <a:endParaRPr lang="vi-VN" sz="1600" dirty="0">
              <a:latin typeface="Nunito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Nunito" panose="020B0604020202020204" charset="0"/>
              </a:rPr>
              <a:t>Admin 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132877" y="3105834"/>
            <a:ext cx="3195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latin typeface="Nunito" panose="020B0604020202020204" charset="0"/>
              </a:rPr>
              <a:t>3.2 </a:t>
            </a:r>
            <a:r>
              <a:rPr lang="en-US" b="1" dirty="0" err="1">
                <a:latin typeface="Nunito" panose="020B0604020202020204" charset="0"/>
              </a:rPr>
              <a:t>Yêu</a:t>
            </a:r>
            <a:r>
              <a:rPr lang="en-US" b="1" dirty="0">
                <a:latin typeface="Nunito" panose="020B0604020202020204" charset="0"/>
              </a:rPr>
              <a:t> </a:t>
            </a:r>
            <a:r>
              <a:rPr lang="en-US" b="1" dirty="0" err="1" smtClean="0">
                <a:latin typeface="Nunito" panose="020B0604020202020204" charset="0"/>
              </a:rPr>
              <a:t>cầu</a:t>
            </a:r>
            <a:r>
              <a:rPr lang="en-US" b="1" dirty="0" smtClean="0">
                <a:latin typeface="Nunito" panose="020B0604020202020204" charset="0"/>
              </a:rPr>
              <a:t> phi </a:t>
            </a:r>
            <a:r>
              <a:rPr lang="en-US" b="1" dirty="0" err="1">
                <a:latin typeface="Nunito" panose="020B0604020202020204" charset="0"/>
              </a:rPr>
              <a:t>chức</a:t>
            </a:r>
            <a:r>
              <a:rPr lang="en-US" b="1" dirty="0">
                <a:latin typeface="Nunito" panose="020B0604020202020204" charset="0"/>
              </a:rPr>
              <a:t> </a:t>
            </a:r>
            <a:r>
              <a:rPr lang="en-US" b="1" dirty="0" err="1">
                <a:latin typeface="Nunito" panose="020B0604020202020204" charset="0"/>
              </a:rPr>
              <a:t>năng</a:t>
            </a:r>
            <a:endParaRPr lang="vi-VN" b="1" dirty="0">
              <a:latin typeface="Nunito" panose="020B0604020202020204" charset="0"/>
            </a:endParaRPr>
          </a:p>
          <a:p>
            <a:r>
              <a:rPr lang="en-US" b="1" dirty="0">
                <a:latin typeface="Nunito" panose="020B0604020202020204" charset="0"/>
              </a:rPr>
              <a:t> </a:t>
            </a:r>
            <a:endParaRPr lang="en-US" dirty="0">
              <a:latin typeface="Nunito" panose="020B060402020202020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32877" y="3688792"/>
            <a:ext cx="351465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Nunito" panose="020B0604020202020204" charset="0"/>
              </a:rPr>
              <a:t>Giao</a:t>
            </a:r>
            <a:r>
              <a:rPr lang="en-US" sz="1600" dirty="0">
                <a:latin typeface="Nunito" panose="020B0604020202020204" charset="0"/>
              </a:rPr>
              <a:t> </a:t>
            </a:r>
            <a:r>
              <a:rPr lang="en-US" sz="1600" dirty="0" err="1">
                <a:latin typeface="Nunito" panose="020B0604020202020204" charset="0"/>
              </a:rPr>
              <a:t>diện</a:t>
            </a:r>
            <a:r>
              <a:rPr lang="en-US" sz="1600" dirty="0">
                <a:latin typeface="Nunito" panose="020B0604020202020204" charset="0"/>
              </a:rPr>
              <a:t> </a:t>
            </a:r>
            <a:r>
              <a:rPr lang="en-US" sz="1600" dirty="0" err="1">
                <a:latin typeface="Nunito" panose="020B0604020202020204" charset="0"/>
              </a:rPr>
              <a:t>dễ</a:t>
            </a:r>
            <a:r>
              <a:rPr lang="en-US" sz="1600" dirty="0">
                <a:latin typeface="Nunito" panose="020B0604020202020204" charset="0"/>
              </a:rPr>
              <a:t> </a:t>
            </a:r>
            <a:r>
              <a:rPr lang="en-US" sz="1600" dirty="0" err="1">
                <a:latin typeface="Nunito" panose="020B0604020202020204" charset="0"/>
              </a:rPr>
              <a:t>nhìn</a:t>
            </a:r>
            <a:r>
              <a:rPr lang="en-US" sz="1600" dirty="0">
                <a:latin typeface="Nunito" panose="020B0604020202020204" charset="0"/>
              </a:rPr>
              <a:t>, </a:t>
            </a:r>
            <a:r>
              <a:rPr lang="en-US" sz="1600" dirty="0" err="1">
                <a:latin typeface="Nunito" panose="020B0604020202020204" charset="0"/>
              </a:rPr>
              <a:t>hài</a:t>
            </a:r>
            <a:r>
              <a:rPr lang="en-US" sz="1600" dirty="0">
                <a:latin typeface="Nunito" panose="020B0604020202020204" charset="0"/>
              </a:rPr>
              <a:t> </a:t>
            </a:r>
            <a:r>
              <a:rPr lang="en-US" sz="1600" dirty="0" err="1">
                <a:latin typeface="Nunito" panose="020B0604020202020204" charset="0"/>
              </a:rPr>
              <a:t>hòa</a:t>
            </a:r>
            <a:r>
              <a:rPr lang="en-US" sz="1600" dirty="0">
                <a:latin typeface="Nunito" panose="020B0604020202020204" charset="0"/>
              </a:rPr>
              <a:t>, </a:t>
            </a:r>
            <a:r>
              <a:rPr lang="en-US" sz="1600" dirty="0" err="1">
                <a:latin typeface="Nunito" panose="020B0604020202020204" charset="0"/>
              </a:rPr>
              <a:t>dễ</a:t>
            </a:r>
            <a:r>
              <a:rPr lang="en-US" sz="1600" dirty="0">
                <a:latin typeface="Nunito" panose="020B0604020202020204" charset="0"/>
              </a:rPr>
              <a:t> </a:t>
            </a:r>
            <a:r>
              <a:rPr lang="en-US" sz="1600" dirty="0" err="1">
                <a:latin typeface="Nunito" panose="020B0604020202020204" charset="0"/>
              </a:rPr>
              <a:t>thao</a:t>
            </a:r>
            <a:r>
              <a:rPr lang="en-US" sz="1600" dirty="0">
                <a:latin typeface="Nunito" panose="020B0604020202020204" charset="0"/>
              </a:rPr>
              <a:t> </a:t>
            </a:r>
            <a:r>
              <a:rPr lang="en-US" sz="1600" dirty="0" err="1">
                <a:latin typeface="Nunito" panose="020B0604020202020204" charset="0"/>
              </a:rPr>
              <a:t>tác</a:t>
            </a:r>
            <a:r>
              <a:rPr lang="en-US" sz="1600" dirty="0">
                <a:latin typeface="Nunito" panose="020B0604020202020204" charset="0"/>
              </a:rPr>
              <a:t> </a:t>
            </a:r>
            <a:r>
              <a:rPr lang="en-US" sz="1600" dirty="0" err="1">
                <a:latin typeface="Nunito" panose="020B0604020202020204" charset="0"/>
              </a:rPr>
              <a:t>sử</a:t>
            </a:r>
            <a:r>
              <a:rPr lang="en-US" sz="1600" dirty="0">
                <a:latin typeface="Nunito" panose="020B0604020202020204" charset="0"/>
              </a:rPr>
              <a:t> </a:t>
            </a:r>
            <a:r>
              <a:rPr lang="en-US" sz="1600" dirty="0" err="1">
                <a:latin typeface="Nunito" panose="020B0604020202020204" charset="0"/>
              </a:rPr>
              <a:t>dụng</a:t>
            </a:r>
            <a:r>
              <a:rPr lang="en-US" sz="1600" dirty="0">
                <a:latin typeface="Nunito" panose="020B0604020202020204" charset="0"/>
              </a:rPr>
              <a:t> </a:t>
            </a:r>
            <a:endParaRPr lang="vi-VN" sz="1600" dirty="0">
              <a:latin typeface="Nunito" panose="020B0604020202020204" charset="0"/>
            </a:endParaRPr>
          </a:p>
          <a:p>
            <a:pPr marL="742950" lvl="1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Nunito" panose="020B0604020202020204" charset="0"/>
              </a:rPr>
              <a:t>Website </a:t>
            </a:r>
            <a:r>
              <a:rPr lang="en-US" sz="1600" dirty="0" err="1">
                <a:latin typeface="Nunito" panose="020B0604020202020204" charset="0"/>
              </a:rPr>
              <a:t>thiết</a:t>
            </a:r>
            <a:r>
              <a:rPr lang="en-US" sz="1600" dirty="0">
                <a:latin typeface="Nunito" panose="020B0604020202020204" charset="0"/>
              </a:rPr>
              <a:t> </a:t>
            </a:r>
            <a:r>
              <a:rPr lang="en-US" sz="1600" dirty="0" err="1">
                <a:latin typeface="Nunito" panose="020B0604020202020204" charset="0"/>
              </a:rPr>
              <a:t>kế</a:t>
            </a:r>
            <a:r>
              <a:rPr lang="en-US" sz="1600" dirty="0">
                <a:latin typeface="Nunito" panose="020B0604020202020204" charset="0"/>
              </a:rPr>
              <a:t> </a:t>
            </a:r>
            <a:r>
              <a:rPr lang="en-US" sz="1600" dirty="0" err="1">
                <a:latin typeface="Nunito" panose="020B0604020202020204" charset="0"/>
              </a:rPr>
              <a:t>dễ</a:t>
            </a:r>
            <a:r>
              <a:rPr lang="en-US" sz="1600" dirty="0">
                <a:latin typeface="Nunito" panose="020B0604020202020204" charset="0"/>
              </a:rPr>
              <a:t> </a:t>
            </a:r>
            <a:r>
              <a:rPr lang="en-US" sz="1600" dirty="0" err="1">
                <a:latin typeface="Nunito" panose="020B0604020202020204" charset="0"/>
              </a:rPr>
              <a:t>dàng</a:t>
            </a:r>
            <a:r>
              <a:rPr lang="en-US" sz="1600" dirty="0">
                <a:latin typeface="Nunito" panose="020B0604020202020204" charset="0"/>
              </a:rPr>
              <a:t> </a:t>
            </a:r>
            <a:r>
              <a:rPr lang="en-US" sz="1600" dirty="0" err="1">
                <a:latin typeface="Nunito" panose="020B0604020202020204" charset="0"/>
              </a:rPr>
              <a:t>nâng</a:t>
            </a:r>
            <a:r>
              <a:rPr lang="en-US" sz="1600" dirty="0">
                <a:latin typeface="Nunito" panose="020B0604020202020204" charset="0"/>
              </a:rPr>
              <a:t> </a:t>
            </a:r>
            <a:r>
              <a:rPr lang="en-US" sz="1600" dirty="0" err="1">
                <a:latin typeface="Nunito" panose="020B0604020202020204" charset="0"/>
              </a:rPr>
              <a:t>cấp</a:t>
            </a:r>
            <a:r>
              <a:rPr lang="en-US" sz="1600" dirty="0">
                <a:latin typeface="Nunito" panose="020B0604020202020204" charset="0"/>
              </a:rPr>
              <a:t>, </a:t>
            </a:r>
            <a:r>
              <a:rPr lang="en-US" sz="1600" dirty="0" err="1">
                <a:latin typeface="Nunito" panose="020B0604020202020204" charset="0"/>
              </a:rPr>
              <a:t>sửa</a:t>
            </a:r>
            <a:r>
              <a:rPr lang="en-US" sz="1600" dirty="0">
                <a:latin typeface="Nunito" panose="020B0604020202020204" charset="0"/>
              </a:rPr>
              <a:t> </a:t>
            </a:r>
            <a:r>
              <a:rPr lang="en-US" sz="1600" dirty="0" err="1">
                <a:latin typeface="Nunito" panose="020B0604020202020204" charset="0"/>
              </a:rPr>
              <a:t>đổi</a:t>
            </a:r>
            <a:r>
              <a:rPr lang="en-US" sz="1600" dirty="0">
                <a:latin typeface="Nunito" panose="020B0604020202020204" charset="0"/>
              </a:rPr>
              <a:t> </a:t>
            </a:r>
            <a:endParaRPr lang="vi-VN" sz="1600" dirty="0">
              <a:latin typeface="Nunito" panose="020B0604020202020204" charset="0"/>
            </a:endParaRPr>
          </a:p>
          <a:p>
            <a:pPr marL="742950" lvl="1" indent="-285750" algn="just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Nunito" panose="020B0604020202020204" charset="0"/>
              </a:rPr>
              <a:t>Bảo</a:t>
            </a:r>
            <a:r>
              <a:rPr lang="en-US" sz="1600" dirty="0">
                <a:latin typeface="Nunito" panose="020B0604020202020204" charset="0"/>
              </a:rPr>
              <a:t> </a:t>
            </a:r>
            <a:r>
              <a:rPr lang="en-US" sz="1600" dirty="0" err="1">
                <a:latin typeface="Nunito" panose="020B0604020202020204" charset="0"/>
              </a:rPr>
              <a:t>mật</a:t>
            </a:r>
            <a:r>
              <a:rPr lang="en-US" sz="1600" dirty="0">
                <a:latin typeface="Nunito" panose="020B0604020202020204" charset="0"/>
              </a:rPr>
              <a:t> </a:t>
            </a:r>
            <a:r>
              <a:rPr lang="en-US" sz="1600" dirty="0" err="1">
                <a:latin typeface="Nunito" panose="020B0604020202020204" charset="0"/>
              </a:rPr>
              <a:t>thông</a:t>
            </a:r>
            <a:r>
              <a:rPr lang="en-US" sz="1600" dirty="0">
                <a:latin typeface="Nunito" panose="020B0604020202020204" charset="0"/>
              </a:rPr>
              <a:t> tin </a:t>
            </a:r>
            <a:r>
              <a:rPr lang="en-US" sz="1600" dirty="0" err="1">
                <a:latin typeface="Nunito" panose="020B0604020202020204" charset="0"/>
              </a:rPr>
              <a:t>tốt</a:t>
            </a:r>
            <a:r>
              <a:rPr lang="en-US" sz="1600" dirty="0">
                <a:latin typeface="Nunito" panose="020B0604020202020204" charset="0"/>
              </a:rPr>
              <a:t> </a:t>
            </a:r>
          </a:p>
          <a:p>
            <a:endParaRPr lang="en-US" dirty="0">
              <a:latin typeface="Nuni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74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25" grpId="0" animBg="1"/>
      <p:bldP spid="2" grpId="0"/>
      <p:bldP spid="3" grpId="0"/>
      <p:bldP spid="14" grpId="0" animBg="1"/>
      <p:bldP spid="15" grpId="0"/>
      <p:bldP spid="16" grpId="0"/>
      <p:bldP spid="17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921" y="4543767"/>
            <a:ext cx="3172264" cy="2019381"/>
          </a:xfrm>
          <a:prstGeom prst="rect">
            <a:avLst/>
          </a:prstGeom>
        </p:spPr>
      </p:pic>
      <p:sp>
        <p:nvSpPr>
          <p:cNvPr id="66" name="Google Shape;945;p22"/>
          <p:cNvSpPr/>
          <p:nvPr/>
        </p:nvSpPr>
        <p:spPr>
          <a:xfrm>
            <a:off x="311251" y="118607"/>
            <a:ext cx="3452228" cy="60947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fontAlgn="base"/>
            <a:r>
              <a:rPr lang="vi-VN" b="1" dirty="0">
                <a:solidFill>
                  <a:schemeClr val="bg1"/>
                </a:solidFill>
                <a:latin typeface="Nunito" panose="020B0604020202020204" charset="0"/>
              </a:rPr>
              <a:t>4. </a:t>
            </a:r>
            <a:r>
              <a:rPr lang="en-US" b="1" dirty="0" err="1">
                <a:solidFill>
                  <a:schemeClr val="bg1"/>
                </a:solidFill>
                <a:latin typeface="Nunito" panose="020B0604020202020204" charset="0"/>
              </a:rPr>
              <a:t>Phân</a:t>
            </a:r>
            <a:r>
              <a:rPr lang="en-US" b="1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Nunito" panose="020B0604020202020204" charset="0"/>
              </a:rPr>
              <a:t>tích</a:t>
            </a:r>
            <a:r>
              <a:rPr lang="en-US" b="1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Nunito" panose="020B0604020202020204" charset="0"/>
              </a:rPr>
              <a:t>thiết</a:t>
            </a:r>
            <a:r>
              <a:rPr lang="en-US" b="1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Nunito" panose="020B0604020202020204" charset="0"/>
              </a:rPr>
              <a:t>kế</a:t>
            </a:r>
            <a:r>
              <a:rPr lang="en-US" b="1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Nunito" panose="020B0604020202020204" charset="0"/>
              </a:rPr>
              <a:t>hệ</a:t>
            </a:r>
            <a:r>
              <a:rPr lang="en-US" b="1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Nunito" panose="020B0604020202020204" charset="0"/>
              </a:rPr>
              <a:t>thống</a:t>
            </a:r>
            <a:r>
              <a:rPr lang="en-US" b="1" dirty="0">
                <a:solidFill>
                  <a:schemeClr val="bg1"/>
                </a:solidFill>
                <a:latin typeface="Nunito" panose="020B0604020202020204" charset="0"/>
              </a:rPr>
              <a:t>   </a:t>
            </a:r>
            <a:endParaRPr lang="en-US" dirty="0">
              <a:solidFill>
                <a:schemeClr val="bg1"/>
              </a:solidFill>
              <a:latin typeface="Nunito" panose="020B0604020202020204" charset="0"/>
            </a:endParaRPr>
          </a:p>
        </p:txBody>
      </p:sp>
      <p:sp>
        <p:nvSpPr>
          <p:cNvPr id="69" name="Google Shape;1185;p52"/>
          <p:cNvSpPr/>
          <p:nvPr/>
        </p:nvSpPr>
        <p:spPr>
          <a:xfrm>
            <a:off x="499703" y="815958"/>
            <a:ext cx="686700" cy="6867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 panose="020B0604020202020204" charset="0"/>
            </a:endParaRPr>
          </a:p>
        </p:txBody>
      </p:sp>
      <p:sp>
        <p:nvSpPr>
          <p:cNvPr id="70" name="Google Shape;1196;p52"/>
          <p:cNvSpPr/>
          <p:nvPr/>
        </p:nvSpPr>
        <p:spPr>
          <a:xfrm>
            <a:off x="636016" y="956067"/>
            <a:ext cx="414100" cy="414088"/>
          </a:xfrm>
          <a:custGeom>
            <a:avLst/>
            <a:gdLst/>
            <a:ahLst/>
            <a:cxnLst/>
            <a:rect l="l" t="t" r="r" b="b"/>
            <a:pathLst>
              <a:path w="10812" h="10811" extrusionOk="0">
                <a:moveTo>
                  <a:pt x="2769" y="2858"/>
                </a:moveTo>
                <a:cubicBezTo>
                  <a:pt x="2830" y="2858"/>
                  <a:pt x="2892" y="2866"/>
                  <a:pt x="2954" y="2881"/>
                </a:cubicBezTo>
                <a:cubicBezTo>
                  <a:pt x="3251" y="2941"/>
                  <a:pt x="3489" y="3191"/>
                  <a:pt x="3549" y="3489"/>
                </a:cubicBezTo>
                <a:cubicBezTo>
                  <a:pt x="3608" y="3774"/>
                  <a:pt x="3501" y="4036"/>
                  <a:pt x="3275" y="4227"/>
                </a:cubicBezTo>
                <a:cubicBezTo>
                  <a:pt x="3132" y="4346"/>
                  <a:pt x="3037" y="4548"/>
                  <a:pt x="3037" y="4739"/>
                </a:cubicBezTo>
                <a:lnTo>
                  <a:pt x="3037" y="5084"/>
                </a:lnTo>
                <a:cubicBezTo>
                  <a:pt x="3037" y="5346"/>
                  <a:pt x="3263" y="5572"/>
                  <a:pt x="3525" y="5572"/>
                </a:cubicBezTo>
                <a:lnTo>
                  <a:pt x="5228" y="5572"/>
                </a:lnTo>
                <a:lnTo>
                  <a:pt x="5228" y="7263"/>
                </a:lnTo>
                <a:cubicBezTo>
                  <a:pt x="5228" y="7370"/>
                  <a:pt x="5156" y="7441"/>
                  <a:pt x="5049" y="7441"/>
                </a:cubicBezTo>
                <a:lnTo>
                  <a:pt x="4704" y="7441"/>
                </a:lnTo>
                <a:cubicBezTo>
                  <a:pt x="4597" y="7441"/>
                  <a:pt x="4513" y="7406"/>
                  <a:pt x="4442" y="7322"/>
                </a:cubicBezTo>
                <a:cubicBezTo>
                  <a:pt x="4225" y="7076"/>
                  <a:pt x="3925" y="6935"/>
                  <a:pt x="3599" y="6935"/>
                </a:cubicBezTo>
                <a:cubicBezTo>
                  <a:pt x="3532" y="6935"/>
                  <a:pt x="3463" y="6941"/>
                  <a:pt x="3394" y="6953"/>
                </a:cubicBezTo>
                <a:cubicBezTo>
                  <a:pt x="2965" y="7025"/>
                  <a:pt x="2620" y="7370"/>
                  <a:pt x="2537" y="7787"/>
                </a:cubicBezTo>
                <a:cubicBezTo>
                  <a:pt x="2453" y="8120"/>
                  <a:pt x="2549" y="8454"/>
                  <a:pt x="2751" y="8715"/>
                </a:cubicBezTo>
                <a:cubicBezTo>
                  <a:pt x="2965" y="8965"/>
                  <a:pt x="3275" y="9108"/>
                  <a:pt x="3608" y="9108"/>
                </a:cubicBezTo>
                <a:cubicBezTo>
                  <a:pt x="3930" y="9108"/>
                  <a:pt x="4227" y="8965"/>
                  <a:pt x="4442" y="8715"/>
                </a:cubicBezTo>
                <a:cubicBezTo>
                  <a:pt x="4501" y="8632"/>
                  <a:pt x="4585" y="8608"/>
                  <a:pt x="4692" y="8608"/>
                </a:cubicBezTo>
                <a:lnTo>
                  <a:pt x="5037" y="8608"/>
                </a:lnTo>
                <a:cubicBezTo>
                  <a:pt x="5132" y="8608"/>
                  <a:pt x="5216" y="8680"/>
                  <a:pt x="5216" y="8787"/>
                </a:cubicBezTo>
                <a:lnTo>
                  <a:pt x="5216" y="10501"/>
                </a:lnTo>
                <a:lnTo>
                  <a:pt x="846" y="10501"/>
                </a:lnTo>
                <a:cubicBezTo>
                  <a:pt x="572" y="10501"/>
                  <a:pt x="334" y="10263"/>
                  <a:pt x="334" y="9977"/>
                </a:cubicBezTo>
                <a:lnTo>
                  <a:pt x="334" y="5572"/>
                </a:lnTo>
                <a:lnTo>
                  <a:pt x="2025" y="5572"/>
                </a:lnTo>
                <a:cubicBezTo>
                  <a:pt x="2299" y="5572"/>
                  <a:pt x="2513" y="5346"/>
                  <a:pt x="2513" y="5084"/>
                </a:cubicBezTo>
                <a:lnTo>
                  <a:pt x="2513" y="4727"/>
                </a:lnTo>
                <a:cubicBezTo>
                  <a:pt x="2513" y="4513"/>
                  <a:pt x="2430" y="4334"/>
                  <a:pt x="2299" y="4215"/>
                </a:cubicBezTo>
                <a:cubicBezTo>
                  <a:pt x="2120" y="4072"/>
                  <a:pt x="2013" y="3858"/>
                  <a:pt x="2013" y="3620"/>
                </a:cubicBezTo>
                <a:cubicBezTo>
                  <a:pt x="2013" y="3381"/>
                  <a:pt x="2120" y="3179"/>
                  <a:pt x="2299" y="3024"/>
                </a:cubicBezTo>
                <a:cubicBezTo>
                  <a:pt x="2431" y="2919"/>
                  <a:pt x="2596" y="2858"/>
                  <a:pt x="2769" y="2858"/>
                </a:cubicBezTo>
                <a:close/>
                <a:moveTo>
                  <a:pt x="10014" y="298"/>
                </a:moveTo>
                <a:cubicBezTo>
                  <a:pt x="10300" y="298"/>
                  <a:pt x="10538" y="536"/>
                  <a:pt x="10538" y="822"/>
                </a:cubicBezTo>
                <a:lnTo>
                  <a:pt x="10538" y="5239"/>
                </a:lnTo>
                <a:lnTo>
                  <a:pt x="10312" y="5239"/>
                </a:lnTo>
                <a:cubicBezTo>
                  <a:pt x="10228" y="5239"/>
                  <a:pt x="10157" y="5322"/>
                  <a:pt x="10157" y="5406"/>
                </a:cubicBezTo>
                <a:cubicBezTo>
                  <a:pt x="10157" y="5501"/>
                  <a:pt x="10228" y="5572"/>
                  <a:pt x="10312" y="5572"/>
                </a:cubicBezTo>
                <a:lnTo>
                  <a:pt x="10490" y="5572"/>
                </a:lnTo>
                <a:lnTo>
                  <a:pt x="10490" y="9977"/>
                </a:lnTo>
                <a:cubicBezTo>
                  <a:pt x="10490" y="10263"/>
                  <a:pt x="10252" y="10501"/>
                  <a:pt x="9978" y="10501"/>
                </a:cubicBezTo>
                <a:lnTo>
                  <a:pt x="5573" y="10501"/>
                </a:lnTo>
                <a:lnTo>
                  <a:pt x="5573" y="8799"/>
                </a:lnTo>
                <a:cubicBezTo>
                  <a:pt x="5573" y="8537"/>
                  <a:pt x="5347" y="8311"/>
                  <a:pt x="5073" y="8311"/>
                </a:cubicBezTo>
                <a:lnTo>
                  <a:pt x="4739" y="8311"/>
                </a:lnTo>
                <a:cubicBezTo>
                  <a:pt x="4525" y="8311"/>
                  <a:pt x="4347" y="8394"/>
                  <a:pt x="4227" y="8537"/>
                </a:cubicBezTo>
                <a:cubicBezTo>
                  <a:pt x="4085" y="8715"/>
                  <a:pt x="3870" y="8811"/>
                  <a:pt x="3632" y="8811"/>
                </a:cubicBezTo>
                <a:cubicBezTo>
                  <a:pt x="3394" y="8811"/>
                  <a:pt x="3192" y="8715"/>
                  <a:pt x="3037" y="8537"/>
                </a:cubicBezTo>
                <a:cubicBezTo>
                  <a:pt x="2894" y="8358"/>
                  <a:pt x="2834" y="8120"/>
                  <a:pt x="2894" y="7882"/>
                </a:cubicBezTo>
                <a:cubicBezTo>
                  <a:pt x="2954" y="7584"/>
                  <a:pt x="3204" y="7346"/>
                  <a:pt x="3501" y="7287"/>
                </a:cubicBezTo>
                <a:cubicBezTo>
                  <a:pt x="3557" y="7275"/>
                  <a:pt x="3612" y="7269"/>
                  <a:pt x="3665" y="7269"/>
                </a:cubicBezTo>
                <a:cubicBezTo>
                  <a:pt x="3887" y="7269"/>
                  <a:pt x="4086" y="7367"/>
                  <a:pt x="4239" y="7549"/>
                </a:cubicBezTo>
                <a:cubicBezTo>
                  <a:pt x="4358" y="7703"/>
                  <a:pt x="4561" y="7787"/>
                  <a:pt x="4751" y="7787"/>
                </a:cubicBezTo>
                <a:lnTo>
                  <a:pt x="5097" y="7787"/>
                </a:lnTo>
                <a:cubicBezTo>
                  <a:pt x="5359" y="7787"/>
                  <a:pt x="5585" y="7561"/>
                  <a:pt x="5585" y="7299"/>
                </a:cubicBezTo>
                <a:lnTo>
                  <a:pt x="5585" y="5596"/>
                </a:lnTo>
                <a:lnTo>
                  <a:pt x="7275" y="5596"/>
                </a:lnTo>
                <a:cubicBezTo>
                  <a:pt x="7383" y="5596"/>
                  <a:pt x="7454" y="5679"/>
                  <a:pt x="7454" y="5775"/>
                </a:cubicBezTo>
                <a:lnTo>
                  <a:pt x="7454" y="6120"/>
                </a:lnTo>
                <a:cubicBezTo>
                  <a:pt x="7454" y="6227"/>
                  <a:pt x="7418" y="6310"/>
                  <a:pt x="7335" y="6394"/>
                </a:cubicBezTo>
                <a:cubicBezTo>
                  <a:pt x="7037" y="6644"/>
                  <a:pt x="6894" y="7025"/>
                  <a:pt x="6966" y="7430"/>
                </a:cubicBezTo>
                <a:cubicBezTo>
                  <a:pt x="7037" y="7858"/>
                  <a:pt x="7383" y="8203"/>
                  <a:pt x="7799" y="8299"/>
                </a:cubicBezTo>
                <a:cubicBezTo>
                  <a:pt x="7871" y="8311"/>
                  <a:pt x="7954" y="8323"/>
                  <a:pt x="8037" y="8323"/>
                </a:cubicBezTo>
                <a:cubicBezTo>
                  <a:pt x="8288" y="8323"/>
                  <a:pt x="8526" y="8239"/>
                  <a:pt x="8728" y="8084"/>
                </a:cubicBezTo>
                <a:cubicBezTo>
                  <a:pt x="8978" y="7882"/>
                  <a:pt x="9121" y="7561"/>
                  <a:pt x="9121" y="7239"/>
                </a:cubicBezTo>
                <a:cubicBezTo>
                  <a:pt x="9121" y="6906"/>
                  <a:pt x="8978" y="6608"/>
                  <a:pt x="8728" y="6406"/>
                </a:cubicBezTo>
                <a:cubicBezTo>
                  <a:pt x="8645" y="6346"/>
                  <a:pt x="8621" y="6251"/>
                  <a:pt x="8621" y="6132"/>
                </a:cubicBezTo>
                <a:lnTo>
                  <a:pt x="8621" y="5798"/>
                </a:lnTo>
                <a:cubicBezTo>
                  <a:pt x="8621" y="5691"/>
                  <a:pt x="8692" y="5620"/>
                  <a:pt x="8799" y="5620"/>
                </a:cubicBezTo>
                <a:lnTo>
                  <a:pt x="9645" y="5620"/>
                </a:lnTo>
                <a:cubicBezTo>
                  <a:pt x="9740" y="5620"/>
                  <a:pt x="9812" y="5536"/>
                  <a:pt x="9812" y="5453"/>
                </a:cubicBezTo>
                <a:cubicBezTo>
                  <a:pt x="9812" y="5358"/>
                  <a:pt x="9740" y="5286"/>
                  <a:pt x="9645" y="5286"/>
                </a:cubicBezTo>
                <a:lnTo>
                  <a:pt x="8799" y="5286"/>
                </a:lnTo>
                <a:cubicBezTo>
                  <a:pt x="8526" y="5286"/>
                  <a:pt x="8311" y="5513"/>
                  <a:pt x="8311" y="5775"/>
                </a:cubicBezTo>
                <a:lnTo>
                  <a:pt x="8311" y="6120"/>
                </a:lnTo>
                <a:cubicBezTo>
                  <a:pt x="8311" y="6334"/>
                  <a:pt x="8395" y="6513"/>
                  <a:pt x="8526" y="6632"/>
                </a:cubicBezTo>
                <a:cubicBezTo>
                  <a:pt x="8704" y="6775"/>
                  <a:pt x="8811" y="6989"/>
                  <a:pt x="8811" y="7227"/>
                </a:cubicBezTo>
                <a:cubicBezTo>
                  <a:pt x="8811" y="7465"/>
                  <a:pt x="8704" y="7668"/>
                  <a:pt x="8526" y="7822"/>
                </a:cubicBezTo>
                <a:cubicBezTo>
                  <a:pt x="8394" y="7928"/>
                  <a:pt x="8229" y="7988"/>
                  <a:pt x="8056" y="7988"/>
                </a:cubicBezTo>
                <a:cubicBezTo>
                  <a:pt x="7995" y="7988"/>
                  <a:pt x="7933" y="7981"/>
                  <a:pt x="7871" y="7965"/>
                </a:cubicBezTo>
                <a:cubicBezTo>
                  <a:pt x="7573" y="7906"/>
                  <a:pt x="7335" y="7656"/>
                  <a:pt x="7275" y="7358"/>
                </a:cubicBezTo>
                <a:cubicBezTo>
                  <a:pt x="7216" y="7072"/>
                  <a:pt x="7323" y="6810"/>
                  <a:pt x="7549" y="6608"/>
                </a:cubicBezTo>
                <a:cubicBezTo>
                  <a:pt x="7692" y="6489"/>
                  <a:pt x="7787" y="6298"/>
                  <a:pt x="7787" y="6108"/>
                </a:cubicBezTo>
                <a:lnTo>
                  <a:pt x="7787" y="5763"/>
                </a:lnTo>
                <a:cubicBezTo>
                  <a:pt x="7787" y="5501"/>
                  <a:pt x="7561" y="5275"/>
                  <a:pt x="7287" y="5275"/>
                </a:cubicBezTo>
                <a:lnTo>
                  <a:pt x="5597" y="5275"/>
                </a:lnTo>
                <a:lnTo>
                  <a:pt x="5597" y="3572"/>
                </a:lnTo>
                <a:cubicBezTo>
                  <a:pt x="5597" y="3477"/>
                  <a:pt x="5668" y="3393"/>
                  <a:pt x="5775" y="3393"/>
                </a:cubicBezTo>
                <a:lnTo>
                  <a:pt x="6121" y="3393"/>
                </a:lnTo>
                <a:cubicBezTo>
                  <a:pt x="6216" y="3393"/>
                  <a:pt x="6311" y="3441"/>
                  <a:pt x="6383" y="3512"/>
                </a:cubicBezTo>
                <a:cubicBezTo>
                  <a:pt x="6592" y="3762"/>
                  <a:pt x="6901" y="3911"/>
                  <a:pt x="7234" y="3911"/>
                </a:cubicBezTo>
                <a:cubicBezTo>
                  <a:pt x="7299" y="3911"/>
                  <a:pt x="7364" y="3905"/>
                  <a:pt x="7430" y="3893"/>
                </a:cubicBezTo>
                <a:cubicBezTo>
                  <a:pt x="7859" y="3810"/>
                  <a:pt x="8204" y="3477"/>
                  <a:pt x="8288" y="3060"/>
                </a:cubicBezTo>
                <a:cubicBezTo>
                  <a:pt x="8359" y="2727"/>
                  <a:pt x="8276" y="2381"/>
                  <a:pt x="8061" y="2131"/>
                </a:cubicBezTo>
                <a:cubicBezTo>
                  <a:pt x="7859" y="1881"/>
                  <a:pt x="7549" y="1726"/>
                  <a:pt x="7216" y="1726"/>
                </a:cubicBezTo>
                <a:cubicBezTo>
                  <a:pt x="6894" y="1726"/>
                  <a:pt x="6597" y="1881"/>
                  <a:pt x="6383" y="2131"/>
                </a:cubicBezTo>
                <a:cubicBezTo>
                  <a:pt x="6323" y="2203"/>
                  <a:pt x="6240" y="2238"/>
                  <a:pt x="6132" y="2238"/>
                </a:cubicBezTo>
                <a:lnTo>
                  <a:pt x="5787" y="2238"/>
                </a:lnTo>
                <a:cubicBezTo>
                  <a:pt x="5680" y="2238"/>
                  <a:pt x="5609" y="2167"/>
                  <a:pt x="5609" y="2060"/>
                </a:cubicBezTo>
                <a:lnTo>
                  <a:pt x="5609" y="1215"/>
                </a:lnTo>
                <a:cubicBezTo>
                  <a:pt x="5609" y="1119"/>
                  <a:pt x="5537" y="1048"/>
                  <a:pt x="5442" y="1048"/>
                </a:cubicBezTo>
                <a:cubicBezTo>
                  <a:pt x="5359" y="1048"/>
                  <a:pt x="5287" y="1119"/>
                  <a:pt x="5287" y="1215"/>
                </a:cubicBezTo>
                <a:lnTo>
                  <a:pt x="5287" y="2060"/>
                </a:lnTo>
                <a:cubicBezTo>
                  <a:pt x="5287" y="2322"/>
                  <a:pt x="5501" y="2548"/>
                  <a:pt x="5775" y="2548"/>
                </a:cubicBezTo>
                <a:lnTo>
                  <a:pt x="6121" y="2548"/>
                </a:lnTo>
                <a:cubicBezTo>
                  <a:pt x="6323" y="2548"/>
                  <a:pt x="6502" y="2465"/>
                  <a:pt x="6621" y="2322"/>
                </a:cubicBezTo>
                <a:cubicBezTo>
                  <a:pt x="6775" y="2143"/>
                  <a:pt x="6978" y="2048"/>
                  <a:pt x="7216" y="2048"/>
                </a:cubicBezTo>
                <a:cubicBezTo>
                  <a:pt x="7454" y="2048"/>
                  <a:pt x="7668" y="2143"/>
                  <a:pt x="7811" y="2322"/>
                </a:cubicBezTo>
                <a:cubicBezTo>
                  <a:pt x="7966" y="2500"/>
                  <a:pt x="8026" y="2739"/>
                  <a:pt x="7966" y="2977"/>
                </a:cubicBezTo>
                <a:cubicBezTo>
                  <a:pt x="7907" y="3274"/>
                  <a:pt x="7656" y="3512"/>
                  <a:pt x="7359" y="3572"/>
                </a:cubicBezTo>
                <a:cubicBezTo>
                  <a:pt x="7303" y="3584"/>
                  <a:pt x="7248" y="3589"/>
                  <a:pt x="7193" y="3589"/>
                </a:cubicBezTo>
                <a:cubicBezTo>
                  <a:pt x="6969" y="3589"/>
                  <a:pt x="6762" y="3492"/>
                  <a:pt x="6609" y="3310"/>
                </a:cubicBezTo>
                <a:cubicBezTo>
                  <a:pt x="6490" y="3155"/>
                  <a:pt x="6299" y="3072"/>
                  <a:pt x="6097" y="3072"/>
                </a:cubicBezTo>
                <a:lnTo>
                  <a:pt x="5763" y="3072"/>
                </a:lnTo>
                <a:cubicBezTo>
                  <a:pt x="5490" y="3072"/>
                  <a:pt x="5275" y="3298"/>
                  <a:pt x="5275" y="3560"/>
                </a:cubicBezTo>
                <a:lnTo>
                  <a:pt x="5275" y="5263"/>
                </a:lnTo>
                <a:lnTo>
                  <a:pt x="3573" y="5263"/>
                </a:lnTo>
                <a:cubicBezTo>
                  <a:pt x="3465" y="5263"/>
                  <a:pt x="3394" y="5179"/>
                  <a:pt x="3394" y="5084"/>
                </a:cubicBezTo>
                <a:lnTo>
                  <a:pt x="3394" y="4727"/>
                </a:lnTo>
                <a:cubicBezTo>
                  <a:pt x="3394" y="4620"/>
                  <a:pt x="3442" y="4524"/>
                  <a:pt x="3513" y="4453"/>
                </a:cubicBezTo>
                <a:cubicBezTo>
                  <a:pt x="3811" y="4203"/>
                  <a:pt x="3954" y="3810"/>
                  <a:pt x="3882" y="3417"/>
                </a:cubicBezTo>
                <a:cubicBezTo>
                  <a:pt x="3811" y="2977"/>
                  <a:pt x="3465" y="2643"/>
                  <a:pt x="3049" y="2548"/>
                </a:cubicBezTo>
                <a:cubicBezTo>
                  <a:pt x="2973" y="2531"/>
                  <a:pt x="2896" y="2523"/>
                  <a:pt x="2820" y="2523"/>
                </a:cubicBezTo>
                <a:cubicBezTo>
                  <a:pt x="2570" y="2523"/>
                  <a:pt x="2323" y="2610"/>
                  <a:pt x="2132" y="2774"/>
                </a:cubicBezTo>
                <a:cubicBezTo>
                  <a:pt x="1870" y="2977"/>
                  <a:pt x="1727" y="3298"/>
                  <a:pt x="1727" y="3620"/>
                </a:cubicBezTo>
                <a:cubicBezTo>
                  <a:pt x="1727" y="3941"/>
                  <a:pt x="1870" y="4239"/>
                  <a:pt x="2132" y="4453"/>
                </a:cubicBezTo>
                <a:cubicBezTo>
                  <a:pt x="2203" y="4513"/>
                  <a:pt x="2227" y="4608"/>
                  <a:pt x="2227" y="4703"/>
                </a:cubicBezTo>
                <a:lnTo>
                  <a:pt x="2227" y="5048"/>
                </a:lnTo>
                <a:cubicBezTo>
                  <a:pt x="2227" y="5155"/>
                  <a:pt x="2156" y="5227"/>
                  <a:pt x="2049" y="5227"/>
                </a:cubicBezTo>
                <a:lnTo>
                  <a:pt x="358" y="5227"/>
                </a:lnTo>
                <a:lnTo>
                  <a:pt x="358" y="822"/>
                </a:lnTo>
                <a:cubicBezTo>
                  <a:pt x="358" y="536"/>
                  <a:pt x="596" y="298"/>
                  <a:pt x="882" y="298"/>
                </a:cubicBezTo>
                <a:lnTo>
                  <a:pt x="5287" y="298"/>
                </a:lnTo>
                <a:lnTo>
                  <a:pt x="5287" y="476"/>
                </a:lnTo>
                <a:cubicBezTo>
                  <a:pt x="5287" y="572"/>
                  <a:pt x="5359" y="643"/>
                  <a:pt x="5442" y="643"/>
                </a:cubicBezTo>
                <a:cubicBezTo>
                  <a:pt x="5537" y="643"/>
                  <a:pt x="5609" y="572"/>
                  <a:pt x="5609" y="476"/>
                </a:cubicBezTo>
                <a:lnTo>
                  <a:pt x="5609" y="298"/>
                </a:lnTo>
                <a:close/>
                <a:moveTo>
                  <a:pt x="834" y="0"/>
                </a:moveTo>
                <a:cubicBezTo>
                  <a:pt x="370" y="0"/>
                  <a:pt x="1" y="381"/>
                  <a:pt x="1" y="834"/>
                </a:cubicBezTo>
                <a:lnTo>
                  <a:pt x="1" y="9977"/>
                </a:lnTo>
                <a:cubicBezTo>
                  <a:pt x="1" y="10442"/>
                  <a:pt x="370" y="10811"/>
                  <a:pt x="834" y="10811"/>
                </a:cubicBezTo>
                <a:lnTo>
                  <a:pt x="9978" y="10811"/>
                </a:lnTo>
                <a:cubicBezTo>
                  <a:pt x="10431" y="10811"/>
                  <a:pt x="10812" y="10442"/>
                  <a:pt x="10812" y="9977"/>
                </a:cubicBezTo>
                <a:lnTo>
                  <a:pt x="10812" y="834"/>
                </a:lnTo>
                <a:cubicBezTo>
                  <a:pt x="10812" y="381"/>
                  <a:pt x="10431" y="0"/>
                  <a:pt x="9978" y="0"/>
                </a:cubicBezTo>
                <a:close/>
              </a:path>
            </a:pathLst>
          </a:custGeom>
          <a:solidFill>
            <a:schemeClr val="lt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 panose="020B060402020202020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321277" y="933190"/>
            <a:ext cx="353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latin typeface="Nunito" panose="020B0604020202020204" charset="0"/>
              </a:rPr>
              <a:t>4.1. </a:t>
            </a:r>
            <a:r>
              <a:rPr lang="en-US" b="1" dirty="0" err="1">
                <a:latin typeface="Nunito" panose="020B0604020202020204" charset="0"/>
              </a:rPr>
              <a:t>Xác</a:t>
            </a:r>
            <a:r>
              <a:rPr lang="en-US" b="1" dirty="0">
                <a:latin typeface="Nunito" panose="020B0604020202020204" charset="0"/>
              </a:rPr>
              <a:t> </a:t>
            </a:r>
            <a:r>
              <a:rPr lang="en-US" b="1" dirty="0" err="1">
                <a:latin typeface="Nunito" panose="020B0604020202020204" charset="0"/>
              </a:rPr>
              <a:t>định</a:t>
            </a:r>
            <a:r>
              <a:rPr lang="en-US" b="1" dirty="0">
                <a:latin typeface="Nunito" panose="020B0604020202020204" charset="0"/>
              </a:rPr>
              <a:t> </a:t>
            </a:r>
            <a:r>
              <a:rPr lang="en-US" b="1" dirty="0" err="1">
                <a:latin typeface="Nunito" panose="020B0604020202020204" charset="0"/>
              </a:rPr>
              <a:t>các</a:t>
            </a:r>
            <a:r>
              <a:rPr lang="en-US" b="1" dirty="0">
                <a:latin typeface="Nunito" panose="020B0604020202020204" charset="0"/>
              </a:rPr>
              <a:t> </a:t>
            </a:r>
            <a:r>
              <a:rPr lang="en-US" b="1" dirty="0" err="1">
                <a:latin typeface="Nunito" panose="020B0604020202020204" charset="0"/>
              </a:rPr>
              <a:t>tác</a:t>
            </a:r>
            <a:r>
              <a:rPr lang="en-US" b="1" dirty="0">
                <a:latin typeface="Nunito" panose="020B0604020202020204" charset="0"/>
              </a:rPr>
              <a:t> </a:t>
            </a:r>
            <a:r>
              <a:rPr lang="en-US" b="1" dirty="0" err="1">
                <a:latin typeface="Nunito" panose="020B0604020202020204" charset="0"/>
              </a:rPr>
              <a:t>nhân</a:t>
            </a:r>
            <a:r>
              <a:rPr lang="en-US" b="1" dirty="0">
                <a:latin typeface="Nunito" panose="020B0604020202020204" charset="0"/>
              </a:rPr>
              <a:t> </a:t>
            </a:r>
            <a:endParaRPr lang="en-US" dirty="0">
              <a:latin typeface="Nunito" panose="020B0604020202020204" charset="0"/>
            </a:endParaRPr>
          </a:p>
        </p:txBody>
      </p:sp>
      <p:sp>
        <p:nvSpPr>
          <p:cNvPr id="82" name="Google Shape;1187;p52"/>
          <p:cNvSpPr/>
          <p:nvPr/>
        </p:nvSpPr>
        <p:spPr>
          <a:xfrm>
            <a:off x="493849" y="2261354"/>
            <a:ext cx="686700" cy="6867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 panose="020B0604020202020204" charset="0"/>
            </a:endParaRPr>
          </a:p>
        </p:txBody>
      </p:sp>
      <p:grpSp>
        <p:nvGrpSpPr>
          <p:cNvPr id="83" name="Google Shape;1197;p52"/>
          <p:cNvGrpSpPr/>
          <p:nvPr/>
        </p:nvGrpSpPr>
        <p:grpSpPr>
          <a:xfrm>
            <a:off x="630165" y="2397665"/>
            <a:ext cx="414082" cy="414043"/>
            <a:chOff x="7976174" y="2925108"/>
            <a:chExt cx="334666" cy="334634"/>
          </a:xfrm>
        </p:grpSpPr>
        <p:sp>
          <p:nvSpPr>
            <p:cNvPr id="84" name="Google Shape;1198;p52"/>
            <p:cNvSpPr/>
            <p:nvPr/>
          </p:nvSpPr>
          <p:spPr>
            <a:xfrm>
              <a:off x="8003100" y="3064545"/>
              <a:ext cx="10630" cy="14068"/>
            </a:xfrm>
            <a:custGeom>
              <a:avLst/>
              <a:gdLst/>
              <a:ahLst/>
              <a:cxnLst/>
              <a:rect l="l" t="t" r="r" b="b"/>
              <a:pathLst>
                <a:path w="334" h="44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286"/>
                  </a:lnTo>
                  <a:cubicBezTo>
                    <a:pt x="0" y="370"/>
                    <a:pt x="72" y="441"/>
                    <a:pt x="167" y="441"/>
                  </a:cubicBezTo>
                  <a:cubicBezTo>
                    <a:pt x="250" y="441"/>
                    <a:pt x="322" y="370"/>
                    <a:pt x="322" y="286"/>
                  </a:cubicBezTo>
                  <a:lnTo>
                    <a:pt x="322" y="167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 panose="020B0604020202020204" charset="0"/>
              </a:endParaRPr>
            </a:p>
          </p:txBody>
        </p:sp>
        <p:sp>
          <p:nvSpPr>
            <p:cNvPr id="85" name="Google Shape;1199;p52"/>
            <p:cNvSpPr/>
            <p:nvPr/>
          </p:nvSpPr>
          <p:spPr>
            <a:xfrm>
              <a:off x="8003100" y="3046371"/>
              <a:ext cx="10630" cy="14418"/>
            </a:xfrm>
            <a:custGeom>
              <a:avLst/>
              <a:gdLst/>
              <a:ahLst/>
              <a:cxnLst/>
              <a:rect l="l" t="t" r="r" b="b"/>
              <a:pathLst>
                <a:path w="334" h="453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286"/>
                  </a:lnTo>
                  <a:cubicBezTo>
                    <a:pt x="0" y="369"/>
                    <a:pt x="72" y="452"/>
                    <a:pt x="167" y="452"/>
                  </a:cubicBezTo>
                  <a:cubicBezTo>
                    <a:pt x="250" y="452"/>
                    <a:pt x="322" y="369"/>
                    <a:pt x="322" y="286"/>
                  </a:cubicBezTo>
                  <a:lnTo>
                    <a:pt x="322" y="167"/>
                  </a:lnTo>
                  <a:cubicBezTo>
                    <a:pt x="334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 panose="020B0604020202020204" charset="0"/>
              </a:endParaRPr>
            </a:p>
          </p:txBody>
        </p:sp>
        <p:sp>
          <p:nvSpPr>
            <p:cNvPr id="86" name="Google Shape;1200;p52"/>
            <p:cNvSpPr/>
            <p:nvPr/>
          </p:nvSpPr>
          <p:spPr>
            <a:xfrm>
              <a:off x="8272519" y="3105093"/>
              <a:ext cx="10630" cy="14418"/>
            </a:xfrm>
            <a:custGeom>
              <a:avLst/>
              <a:gdLst/>
              <a:ahLst/>
              <a:cxnLst/>
              <a:rect l="l" t="t" r="r" b="b"/>
              <a:pathLst>
                <a:path w="334" h="453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286"/>
                  </a:lnTo>
                  <a:cubicBezTo>
                    <a:pt x="1" y="370"/>
                    <a:pt x="84" y="453"/>
                    <a:pt x="167" y="453"/>
                  </a:cubicBezTo>
                  <a:cubicBezTo>
                    <a:pt x="263" y="453"/>
                    <a:pt x="334" y="370"/>
                    <a:pt x="334" y="286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 panose="020B0604020202020204" charset="0"/>
              </a:endParaRPr>
            </a:p>
          </p:txBody>
        </p:sp>
        <p:sp>
          <p:nvSpPr>
            <p:cNvPr id="87" name="Google Shape;1201;p52"/>
            <p:cNvSpPr/>
            <p:nvPr/>
          </p:nvSpPr>
          <p:spPr>
            <a:xfrm>
              <a:off x="8272519" y="3123266"/>
              <a:ext cx="10630" cy="14068"/>
            </a:xfrm>
            <a:custGeom>
              <a:avLst/>
              <a:gdLst/>
              <a:ahLst/>
              <a:cxnLst/>
              <a:rect l="l" t="t" r="r" b="b"/>
              <a:pathLst>
                <a:path w="334" h="442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287"/>
                  </a:lnTo>
                  <a:cubicBezTo>
                    <a:pt x="1" y="370"/>
                    <a:pt x="84" y="442"/>
                    <a:pt x="167" y="442"/>
                  </a:cubicBezTo>
                  <a:cubicBezTo>
                    <a:pt x="263" y="442"/>
                    <a:pt x="334" y="370"/>
                    <a:pt x="334" y="287"/>
                  </a:cubicBezTo>
                  <a:lnTo>
                    <a:pt x="334" y="168"/>
                  </a:lnTo>
                  <a:cubicBezTo>
                    <a:pt x="334" y="72"/>
                    <a:pt x="263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 panose="020B0604020202020204" charset="0"/>
              </a:endParaRPr>
            </a:p>
          </p:txBody>
        </p:sp>
        <p:sp>
          <p:nvSpPr>
            <p:cNvPr id="88" name="Google Shape;1202;p52"/>
            <p:cNvSpPr/>
            <p:nvPr/>
          </p:nvSpPr>
          <p:spPr>
            <a:xfrm>
              <a:off x="7976174" y="2925108"/>
              <a:ext cx="334666" cy="334634"/>
            </a:xfrm>
            <a:custGeom>
              <a:avLst/>
              <a:gdLst/>
              <a:ahLst/>
              <a:cxnLst/>
              <a:rect l="l" t="t" r="r" b="b"/>
              <a:pathLst>
                <a:path w="10515" h="10514" extrusionOk="0">
                  <a:moveTo>
                    <a:pt x="5109" y="655"/>
                  </a:moveTo>
                  <a:lnTo>
                    <a:pt x="5109" y="2762"/>
                  </a:lnTo>
                  <a:lnTo>
                    <a:pt x="4704" y="2762"/>
                  </a:lnTo>
                  <a:lnTo>
                    <a:pt x="4704" y="655"/>
                  </a:lnTo>
                  <a:close/>
                  <a:moveTo>
                    <a:pt x="7549" y="655"/>
                  </a:moveTo>
                  <a:lnTo>
                    <a:pt x="7549" y="738"/>
                  </a:lnTo>
                  <a:lnTo>
                    <a:pt x="7549" y="750"/>
                  </a:lnTo>
                  <a:lnTo>
                    <a:pt x="7549" y="1584"/>
                  </a:lnTo>
                  <a:lnTo>
                    <a:pt x="7549" y="1774"/>
                  </a:lnTo>
                  <a:cubicBezTo>
                    <a:pt x="7442" y="1667"/>
                    <a:pt x="7311" y="1572"/>
                    <a:pt x="7157" y="1536"/>
                  </a:cubicBezTo>
                  <a:cubicBezTo>
                    <a:pt x="7122" y="1527"/>
                    <a:pt x="7085" y="1523"/>
                    <a:pt x="7048" y="1523"/>
                  </a:cubicBezTo>
                  <a:cubicBezTo>
                    <a:pt x="6935" y="1523"/>
                    <a:pt x="6818" y="1565"/>
                    <a:pt x="6728" y="1655"/>
                  </a:cubicBezTo>
                  <a:cubicBezTo>
                    <a:pt x="6716" y="1667"/>
                    <a:pt x="6371" y="1965"/>
                    <a:pt x="6811" y="2584"/>
                  </a:cubicBezTo>
                  <a:cubicBezTo>
                    <a:pt x="6859" y="2643"/>
                    <a:pt x="6907" y="2691"/>
                    <a:pt x="6918" y="2762"/>
                  </a:cubicBezTo>
                  <a:lnTo>
                    <a:pt x="5430" y="2762"/>
                  </a:lnTo>
                  <a:lnTo>
                    <a:pt x="5430" y="655"/>
                  </a:lnTo>
                  <a:close/>
                  <a:moveTo>
                    <a:pt x="2359" y="523"/>
                  </a:moveTo>
                  <a:cubicBezTo>
                    <a:pt x="2823" y="523"/>
                    <a:pt x="3485" y="630"/>
                    <a:pt x="3620" y="833"/>
                  </a:cubicBezTo>
                  <a:cubicBezTo>
                    <a:pt x="3644" y="881"/>
                    <a:pt x="3704" y="917"/>
                    <a:pt x="3763" y="917"/>
                  </a:cubicBezTo>
                  <a:lnTo>
                    <a:pt x="4359" y="917"/>
                  </a:lnTo>
                  <a:lnTo>
                    <a:pt x="4359" y="2500"/>
                  </a:lnTo>
                  <a:lnTo>
                    <a:pt x="3954" y="2500"/>
                  </a:lnTo>
                  <a:cubicBezTo>
                    <a:pt x="3894" y="2500"/>
                    <a:pt x="3847" y="2536"/>
                    <a:pt x="3823" y="2560"/>
                  </a:cubicBezTo>
                  <a:cubicBezTo>
                    <a:pt x="3466" y="3024"/>
                    <a:pt x="3275" y="3072"/>
                    <a:pt x="3037" y="3119"/>
                  </a:cubicBezTo>
                  <a:cubicBezTo>
                    <a:pt x="2858" y="3143"/>
                    <a:pt x="2644" y="3191"/>
                    <a:pt x="2358" y="3381"/>
                  </a:cubicBezTo>
                  <a:cubicBezTo>
                    <a:pt x="2174" y="3515"/>
                    <a:pt x="2037" y="3549"/>
                    <a:pt x="1955" y="3549"/>
                  </a:cubicBezTo>
                  <a:cubicBezTo>
                    <a:pt x="1921" y="3549"/>
                    <a:pt x="1896" y="3543"/>
                    <a:pt x="1882" y="3536"/>
                  </a:cubicBezTo>
                  <a:cubicBezTo>
                    <a:pt x="1846" y="3477"/>
                    <a:pt x="1846" y="3417"/>
                    <a:pt x="1846" y="3381"/>
                  </a:cubicBezTo>
                  <a:cubicBezTo>
                    <a:pt x="1882" y="3203"/>
                    <a:pt x="2168" y="3000"/>
                    <a:pt x="2346" y="2905"/>
                  </a:cubicBezTo>
                  <a:cubicBezTo>
                    <a:pt x="2442" y="2858"/>
                    <a:pt x="2466" y="2762"/>
                    <a:pt x="2430" y="2679"/>
                  </a:cubicBezTo>
                  <a:cubicBezTo>
                    <a:pt x="2394" y="2619"/>
                    <a:pt x="2335" y="2596"/>
                    <a:pt x="2263" y="2596"/>
                  </a:cubicBezTo>
                  <a:lnTo>
                    <a:pt x="715" y="2596"/>
                  </a:lnTo>
                  <a:cubicBezTo>
                    <a:pt x="644" y="2596"/>
                    <a:pt x="584" y="2536"/>
                    <a:pt x="584" y="2465"/>
                  </a:cubicBezTo>
                  <a:lnTo>
                    <a:pt x="584" y="2441"/>
                  </a:lnTo>
                  <a:cubicBezTo>
                    <a:pt x="584" y="2369"/>
                    <a:pt x="644" y="2310"/>
                    <a:pt x="715" y="2310"/>
                  </a:cubicBezTo>
                  <a:lnTo>
                    <a:pt x="2132" y="2310"/>
                  </a:lnTo>
                  <a:cubicBezTo>
                    <a:pt x="2215" y="2310"/>
                    <a:pt x="2287" y="2238"/>
                    <a:pt x="2287" y="2143"/>
                  </a:cubicBezTo>
                  <a:cubicBezTo>
                    <a:pt x="2287" y="2060"/>
                    <a:pt x="2215" y="1988"/>
                    <a:pt x="2132" y="1988"/>
                  </a:cubicBezTo>
                  <a:lnTo>
                    <a:pt x="715" y="1988"/>
                  </a:lnTo>
                  <a:lnTo>
                    <a:pt x="441" y="2012"/>
                  </a:lnTo>
                  <a:cubicBezTo>
                    <a:pt x="370" y="2012"/>
                    <a:pt x="310" y="1953"/>
                    <a:pt x="310" y="1881"/>
                  </a:cubicBezTo>
                  <a:lnTo>
                    <a:pt x="310" y="1869"/>
                  </a:lnTo>
                  <a:cubicBezTo>
                    <a:pt x="310" y="1786"/>
                    <a:pt x="370" y="1726"/>
                    <a:pt x="441" y="1726"/>
                  </a:cubicBezTo>
                  <a:lnTo>
                    <a:pt x="2156" y="1726"/>
                  </a:lnTo>
                  <a:cubicBezTo>
                    <a:pt x="2251" y="1726"/>
                    <a:pt x="2323" y="1655"/>
                    <a:pt x="2323" y="1572"/>
                  </a:cubicBezTo>
                  <a:cubicBezTo>
                    <a:pt x="2323" y="1476"/>
                    <a:pt x="2251" y="1405"/>
                    <a:pt x="2156" y="1405"/>
                  </a:cubicBezTo>
                  <a:lnTo>
                    <a:pt x="691" y="1405"/>
                  </a:lnTo>
                  <a:cubicBezTo>
                    <a:pt x="632" y="1393"/>
                    <a:pt x="596" y="1345"/>
                    <a:pt x="596" y="1286"/>
                  </a:cubicBezTo>
                  <a:lnTo>
                    <a:pt x="596" y="1274"/>
                  </a:lnTo>
                  <a:cubicBezTo>
                    <a:pt x="596" y="1191"/>
                    <a:pt x="656" y="1131"/>
                    <a:pt x="727" y="1131"/>
                  </a:cubicBezTo>
                  <a:lnTo>
                    <a:pt x="2156" y="1131"/>
                  </a:lnTo>
                  <a:cubicBezTo>
                    <a:pt x="2239" y="1131"/>
                    <a:pt x="2323" y="1060"/>
                    <a:pt x="2323" y="976"/>
                  </a:cubicBezTo>
                  <a:cubicBezTo>
                    <a:pt x="2323" y="881"/>
                    <a:pt x="2239" y="810"/>
                    <a:pt x="2156" y="810"/>
                  </a:cubicBezTo>
                  <a:lnTo>
                    <a:pt x="1442" y="810"/>
                  </a:lnTo>
                  <a:cubicBezTo>
                    <a:pt x="1370" y="810"/>
                    <a:pt x="1311" y="750"/>
                    <a:pt x="1311" y="679"/>
                  </a:cubicBezTo>
                  <a:lnTo>
                    <a:pt x="1311" y="655"/>
                  </a:lnTo>
                  <a:cubicBezTo>
                    <a:pt x="1311" y="583"/>
                    <a:pt x="1370" y="524"/>
                    <a:pt x="1442" y="524"/>
                  </a:cubicBezTo>
                  <a:lnTo>
                    <a:pt x="2287" y="524"/>
                  </a:lnTo>
                  <a:cubicBezTo>
                    <a:pt x="2310" y="523"/>
                    <a:pt x="2334" y="523"/>
                    <a:pt x="2359" y="523"/>
                  </a:cubicBezTo>
                  <a:close/>
                  <a:moveTo>
                    <a:pt x="8633" y="310"/>
                  </a:moveTo>
                  <a:cubicBezTo>
                    <a:pt x="8704" y="310"/>
                    <a:pt x="8764" y="369"/>
                    <a:pt x="8764" y="452"/>
                  </a:cubicBezTo>
                  <a:lnTo>
                    <a:pt x="8764" y="691"/>
                  </a:lnTo>
                  <a:lnTo>
                    <a:pt x="8764" y="726"/>
                  </a:lnTo>
                  <a:lnTo>
                    <a:pt x="8764" y="1107"/>
                  </a:lnTo>
                  <a:lnTo>
                    <a:pt x="8764" y="1131"/>
                  </a:lnTo>
                  <a:lnTo>
                    <a:pt x="8764" y="2155"/>
                  </a:lnTo>
                  <a:cubicBezTo>
                    <a:pt x="8764" y="2250"/>
                    <a:pt x="8835" y="2322"/>
                    <a:pt x="8931" y="2322"/>
                  </a:cubicBezTo>
                  <a:cubicBezTo>
                    <a:pt x="9014" y="2322"/>
                    <a:pt x="9085" y="2250"/>
                    <a:pt x="9085" y="2155"/>
                  </a:cubicBezTo>
                  <a:lnTo>
                    <a:pt x="9085" y="1012"/>
                  </a:lnTo>
                  <a:lnTo>
                    <a:pt x="9085" y="988"/>
                  </a:lnTo>
                  <a:lnTo>
                    <a:pt x="9085" y="953"/>
                  </a:lnTo>
                  <a:lnTo>
                    <a:pt x="9085" y="702"/>
                  </a:lnTo>
                  <a:cubicBezTo>
                    <a:pt x="9109" y="643"/>
                    <a:pt x="9145" y="595"/>
                    <a:pt x="9204" y="595"/>
                  </a:cubicBezTo>
                  <a:lnTo>
                    <a:pt x="9228" y="595"/>
                  </a:lnTo>
                  <a:cubicBezTo>
                    <a:pt x="9300" y="595"/>
                    <a:pt x="9359" y="655"/>
                    <a:pt x="9359" y="726"/>
                  </a:cubicBezTo>
                  <a:lnTo>
                    <a:pt x="9359" y="1322"/>
                  </a:lnTo>
                  <a:lnTo>
                    <a:pt x="9359" y="1441"/>
                  </a:lnTo>
                  <a:lnTo>
                    <a:pt x="9359" y="2155"/>
                  </a:lnTo>
                  <a:cubicBezTo>
                    <a:pt x="9359" y="2250"/>
                    <a:pt x="9431" y="2322"/>
                    <a:pt x="9526" y="2322"/>
                  </a:cubicBezTo>
                  <a:cubicBezTo>
                    <a:pt x="9609" y="2322"/>
                    <a:pt x="9681" y="2250"/>
                    <a:pt x="9681" y="2155"/>
                  </a:cubicBezTo>
                  <a:lnTo>
                    <a:pt x="9681" y="1441"/>
                  </a:lnTo>
                  <a:cubicBezTo>
                    <a:pt x="9681" y="1369"/>
                    <a:pt x="9740" y="1310"/>
                    <a:pt x="9824" y="1310"/>
                  </a:cubicBezTo>
                  <a:lnTo>
                    <a:pt x="9835" y="1310"/>
                  </a:lnTo>
                  <a:cubicBezTo>
                    <a:pt x="9907" y="1310"/>
                    <a:pt x="9966" y="1369"/>
                    <a:pt x="9966" y="1441"/>
                  </a:cubicBezTo>
                  <a:lnTo>
                    <a:pt x="9966" y="2298"/>
                  </a:lnTo>
                  <a:cubicBezTo>
                    <a:pt x="9978" y="2750"/>
                    <a:pt x="9883" y="3489"/>
                    <a:pt x="9657" y="3620"/>
                  </a:cubicBezTo>
                  <a:cubicBezTo>
                    <a:pt x="9609" y="3643"/>
                    <a:pt x="9585" y="3703"/>
                    <a:pt x="9585" y="3762"/>
                  </a:cubicBezTo>
                  <a:lnTo>
                    <a:pt x="9585" y="4358"/>
                  </a:lnTo>
                  <a:lnTo>
                    <a:pt x="7990" y="4358"/>
                  </a:lnTo>
                  <a:lnTo>
                    <a:pt x="7990" y="3965"/>
                  </a:lnTo>
                  <a:cubicBezTo>
                    <a:pt x="7990" y="3905"/>
                    <a:pt x="7954" y="3858"/>
                    <a:pt x="7930" y="3822"/>
                  </a:cubicBezTo>
                  <a:cubicBezTo>
                    <a:pt x="7466" y="3465"/>
                    <a:pt x="7419" y="3274"/>
                    <a:pt x="7383" y="3036"/>
                  </a:cubicBezTo>
                  <a:cubicBezTo>
                    <a:pt x="7347" y="2858"/>
                    <a:pt x="7299" y="2655"/>
                    <a:pt x="7109" y="2369"/>
                  </a:cubicBezTo>
                  <a:cubicBezTo>
                    <a:pt x="6918" y="2096"/>
                    <a:pt x="6930" y="1941"/>
                    <a:pt x="6966" y="1893"/>
                  </a:cubicBezTo>
                  <a:cubicBezTo>
                    <a:pt x="7026" y="1845"/>
                    <a:pt x="7085" y="1845"/>
                    <a:pt x="7109" y="1845"/>
                  </a:cubicBezTo>
                  <a:cubicBezTo>
                    <a:pt x="7288" y="1893"/>
                    <a:pt x="7502" y="2179"/>
                    <a:pt x="7585" y="2357"/>
                  </a:cubicBezTo>
                  <a:cubicBezTo>
                    <a:pt x="7603" y="2418"/>
                    <a:pt x="7658" y="2460"/>
                    <a:pt x="7718" y="2460"/>
                  </a:cubicBezTo>
                  <a:cubicBezTo>
                    <a:pt x="7741" y="2460"/>
                    <a:pt x="7765" y="2454"/>
                    <a:pt x="7788" y="2441"/>
                  </a:cubicBezTo>
                  <a:cubicBezTo>
                    <a:pt x="7847" y="2417"/>
                    <a:pt x="7871" y="2357"/>
                    <a:pt x="7871" y="2286"/>
                  </a:cubicBezTo>
                  <a:lnTo>
                    <a:pt x="7871" y="2262"/>
                  </a:lnTo>
                  <a:lnTo>
                    <a:pt x="7871" y="1584"/>
                  </a:lnTo>
                  <a:lnTo>
                    <a:pt x="7871" y="750"/>
                  </a:lnTo>
                  <a:lnTo>
                    <a:pt x="7871" y="726"/>
                  </a:lnTo>
                  <a:cubicBezTo>
                    <a:pt x="7871" y="655"/>
                    <a:pt x="7930" y="595"/>
                    <a:pt x="8002" y="595"/>
                  </a:cubicBezTo>
                  <a:lnTo>
                    <a:pt x="8014" y="595"/>
                  </a:lnTo>
                  <a:cubicBezTo>
                    <a:pt x="8097" y="595"/>
                    <a:pt x="8157" y="655"/>
                    <a:pt x="8157" y="726"/>
                  </a:cubicBezTo>
                  <a:lnTo>
                    <a:pt x="8157" y="2143"/>
                  </a:lnTo>
                  <a:cubicBezTo>
                    <a:pt x="8157" y="2238"/>
                    <a:pt x="8228" y="2310"/>
                    <a:pt x="8311" y="2310"/>
                  </a:cubicBezTo>
                  <a:cubicBezTo>
                    <a:pt x="8407" y="2310"/>
                    <a:pt x="8478" y="2238"/>
                    <a:pt x="8478" y="2143"/>
                  </a:cubicBezTo>
                  <a:lnTo>
                    <a:pt x="8478" y="726"/>
                  </a:lnTo>
                  <a:lnTo>
                    <a:pt x="8478" y="452"/>
                  </a:lnTo>
                  <a:cubicBezTo>
                    <a:pt x="8478" y="369"/>
                    <a:pt x="8538" y="310"/>
                    <a:pt x="8609" y="310"/>
                  </a:cubicBezTo>
                  <a:close/>
                  <a:moveTo>
                    <a:pt x="1763" y="2941"/>
                  </a:moveTo>
                  <a:cubicBezTo>
                    <a:pt x="1668" y="3036"/>
                    <a:pt x="1561" y="3179"/>
                    <a:pt x="1537" y="3322"/>
                  </a:cubicBezTo>
                  <a:cubicBezTo>
                    <a:pt x="1501" y="3477"/>
                    <a:pt x="1537" y="3631"/>
                    <a:pt x="1656" y="3750"/>
                  </a:cubicBezTo>
                  <a:cubicBezTo>
                    <a:pt x="1668" y="3774"/>
                    <a:pt x="1763" y="3881"/>
                    <a:pt x="1989" y="3881"/>
                  </a:cubicBezTo>
                  <a:cubicBezTo>
                    <a:pt x="2144" y="3881"/>
                    <a:pt x="2335" y="3834"/>
                    <a:pt x="2573" y="3667"/>
                  </a:cubicBezTo>
                  <a:cubicBezTo>
                    <a:pt x="2632" y="3620"/>
                    <a:pt x="2692" y="3572"/>
                    <a:pt x="2751" y="3560"/>
                  </a:cubicBezTo>
                  <a:lnTo>
                    <a:pt x="2751" y="5048"/>
                  </a:lnTo>
                  <a:lnTo>
                    <a:pt x="656" y="5048"/>
                  </a:lnTo>
                  <a:lnTo>
                    <a:pt x="656" y="2941"/>
                  </a:lnTo>
                  <a:close/>
                  <a:moveTo>
                    <a:pt x="9824" y="4703"/>
                  </a:moveTo>
                  <a:lnTo>
                    <a:pt x="9824" y="5108"/>
                  </a:lnTo>
                  <a:lnTo>
                    <a:pt x="7728" y="5108"/>
                  </a:lnTo>
                  <a:lnTo>
                    <a:pt x="7728" y="4703"/>
                  </a:lnTo>
                  <a:close/>
                  <a:moveTo>
                    <a:pt x="2751" y="5370"/>
                  </a:moveTo>
                  <a:lnTo>
                    <a:pt x="2751" y="5775"/>
                  </a:lnTo>
                  <a:lnTo>
                    <a:pt x="656" y="5775"/>
                  </a:lnTo>
                  <a:lnTo>
                    <a:pt x="656" y="5370"/>
                  </a:lnTo>
                  <a:close/>
                  <a:moveTo>
                    <a:pt x="4359" y="2858"/>
                  </a:moveTo>
                  <a:lnTo>
                    <a:pt x="4359" y="2917"/>
                  </a:lnTo>
                  <a:cubicBezTo>
                    <a:pt x="4359" y="3012"/>
                    <a:pt x="4430" y="3084"/>
                    <a:pt x="4525" y="3084"/>
                  </a:cubicBezTo>
                  <a:lnTo>
                    <a:pt x="7014" y="3084"/>
                  </a:lnTo>
                  <a:lnTo>
                    <a:pt x="7014" y="3096"/>
                  </a:lnTo>
                  <a:cubicBezTo>
                    <a:pt x="7049" y="3369"/>
                    <a:pt x="7109" y="3655"/>
                    <a:pt x="7621" y="4048"/>
                  </a:cubicBezTo>
                  <a:lnTo>
                    <a:pt x="7621" y="4370"/>
                  </a:lnTo>
                  <a:lnTo>
                    <a:pt x="7561" y="4370"/>
                  </a:lnTo>
                  <a:cubicBezTo>
                    <a:pt x="7466" y="4370"/>
                    <a:pt x="7395" y="4441"/>
                    <a:pt x="7395" y="4524"/>
                  </a:cubicBezTo>
                  <a:lnTo>
                    <a:pt x="7395" y="7013"/>
                  </a:lnTo>
                  <a:lnTo>
                    <a:pt x="7383" y="7013"/>
                  </a:lnTo>
                  <a:cubicBezTo>
                    <a:pt x="7109" y="7060"/>
                    <a:pt x="6823" y="7120"/>
                    <a:pt x="6430" y="7620"/>
                  </a:cubicBezTo>
                  <a:lnTo>
                    <a:pt x="6121" y="7620"/>
                  </a:lnTo>
                  <a:lnTo>
                    <a:pt x="6121" y="7560"/>
                  </a:lnTo>
                  <a:cubicBezTo>
                    <a:pt x="6121" y="7477"/>
                    <a:pt x="6037" y="7406"/>
                    <a:pt x="5954" y="7406"/>
                  </a:cubicBezTo>
                  <a:lnTo>
                    <a:pt x="3466" y="7406"/>
                  </a:lnTo>
                  <a:lnTo>
                    <a:pt x="3466" y="7382"/>
                  </a:lnTo>
                  <a:cubicBezTo>
                    <a:pt x="3418" y="7120"/>
                    <a:pt x="3358" y="6834"/>
                    <a:pt x="2858" y="6429"/>
                  </a:cubicBezTo>
                  <a:lnTo>
                    <a:pt x="2858" y="6120"/>
                  </a:lnTo>
                  <a:lnTo>
                    <a:pt x="2918" y="6120"/>
                  </a:lnTo>
                  <a:cubicBezTo>
                    <a:pt x="3001" y="6120"/>
                    <a:pt x="3085" y="6048"/>
                    <a:pt x="3085" y="5953"/>
                  </a:cubicBezTo>
                  <a:lnTo>
                    <a:pt x="3085" y="3477"/>
                  </a:lnTo>
                  <a:lnTo>
                    <a:pt x="3097" y="3477"/>
                  </a:lnTo>
                  <a:cubicBezTo>
                    <a:pt x="3358" y="3429"/>
                    <a:pt x="3644" y="3369"/>
                    <a:pt x="4049" y="2858"/>
                  </a:cubicBezTo>
                  <a:close/>
                  <a:moveTo>
                    <a:pt x="5787" y="7727"/>
                  </a:moveTo>
                  <a:lnTo>
                    <a:pt x="5787" y="9823"/>
                  </a:lnTo>
                  <a:lnTo>
                    <a:pt x="5383" y="9823"/>
                  </a:lnTo>
                  <a:lnTo>
                    <a:pt x="5383" y="7727"/>
                  </a:lnTo>
                  <a:close/>
                  <a:moveTo>
                    <a:pt x="8490" y="6933"/>
                  </a:moveTo>
                  <a:cubicBezTo>
                    <a:pt x="8530" y="6933"/>
                    <a:pt x="8558" y="6942"/>
                    <a:pt x="8573" y="6953"/>
                  </a:cubicBezTo>
                  <a:cubicBezTo>
                    <a:pt x="8621" y="7013"/>
                    <a:pt x="8621" y="7072"/>
                    <a:pt x="8621" y="7108"/>
                  </a:cubicBezTo>
                  <a:cubicBezTo>
                    <a:pt x="8573" y="7287"/>
                    <a:pt x="8288" y="7489"/>
                    <a:pt x="8109" y="7584"/>
                  </a:cubicBezTo>
                  <a:cubicBezTo>
                    <a:pt x="8026" y="7620"/>
                    <a:pt x="7990" y="7727"/>
                    <a:pt x="8038" y="7799"/>
                  </a:cubicBezTo>
                  <a:cubicBezTo>
                    <a:pt x="8061" y="7858"/>
                    <a:pt x="8121" y="7894"/>
                    <a:pt x="8204" y="7894"/>
                  </a:cubicBezTo>
                  <a:lnTo>
                    <a:pt x="9740" y="7894"/>
                  </a:lnTo>
                  <a:cubicBezTo>
                    <a:pt x="9824" y="7894"/>
                    <a:pt x="9883" y="7953"/>
                    <a:pt x="9883" y="8025"/>
                  </a:cubicBezTo>
                  <a:lnTo>
                    <a:pt x="9883" y="8037"/>
                  </a:lnTo>
                  <a:cubicBezTo>
                    <a:pt x="9883" y="8120"/>
                    <a:pt x="9824" y="8180"/>
                    <a:pt x="9740" y="8180"/>
                  </a:cubicBezTo>
                  <a:lnTo>
                    <a:pt x="8335" y="8180"/>
                  </a:lnTo>
                  <a:cubicBezTo>
                    <a:pt x="8240" y="8180"/>
                    <a:pt x="8169" y="8251"/>
                    <a:pt x="8169" y="8334"/>
                  </a:cubicBezTo>
                  <a:cubicBezTo>
                    <a:pt x="8169" y="8430"/>
                    <a:pt x="8240" y="8501"/>
                    <a:pt x="8335" y="8501"/>
                  </a:cubicBezTo>
                  <a:lnTo>
                    <a:pt x="10026" y="8501"/>
                  </a:lnTo>
                  <a:cubicBezTo>
                    <a:pt x="10034" y="8500"/>
                    <a:pt x="10043" y="8499"/>
                    <a:pt x="10051" y="8499"/>
                  </a:cubicBezTo>
                  <a:cubicBezTo>
                    <a:pt x="10121" y="8499"/>
                    <a:pt x="10169" y="8545"/>
                    <a:pt x="10169" y="8620"/>
                  </a:cubicBezTo>
                  <a:cubicBezTo>
                    <a:pt x="10169" y="8692"/>
                    <a:pt x="10097" y="8751"/>
                    <a:pt x="10026" y="8751"/>
                  </a:cubicBezTo>
                  <a:lnTo>
                    <a:pt x="8311" y="8751"/>
                  </a:lnTo>
                  <a:cubicBezTo>
                    <a:pt x="8228" y="8751"/>
                    <a:pt x="8157" y="8834"/>
                    <a:pt x="8157" y="8918"/>
                  </a:cubicBezTo>
                  <a:cubicBezTo>
                    <a:pt x="8157" y="9013"/>
                    <a:pt x="8228" y="9084"/>
                    <a:pt x="8311" y="9084"/>
                  </a:cubicBezTo>
                  <a:lnTo>
                    <a:pt x="9776" y="9084"/>
                  </a:lnTo>
                  <a:cubicBezTo>
                    <a:pt x="9835" y="9096"/>
                    <a:pt x="9883" y="9144"/>
                    <a:pt x="9883" y="9204"/>
                  </a:cubicBezTo>
                  <a:lnTo>
                    <a:pt x="9883" y="9215"/>
                  </a:lnTo>
                  <a:cubicBezTo>
                    <a:pt x="9883" y="9287"/>
                    <a:pt x="9824" y="9346"/>
                    <a:pt x="9752" y="9346"/>
                  </a:cubicBezTo>
                  <a:lnTo>
                    <a:pt x="8323" y="9346"/>
                  </a:lnTo>
                  <a:cubicBezTo>
                    <a:pt x="8228" y="9346"/>
                    <a:pt x="8157" y="9430"/>
                    <a:pt x="8157" y="9513"/>
                  </a:cubicBezTo>
                  <a:cubicBezTo>
                    <a:pt x="8157" y="9608"/>
                    <a:pt x="8228" y="9680"/>
                    <a:pt x="8323" y="9680"/>
                  </a:cubicBezTo>
                  <a:lnTo>
                    <a:pt x="9038" y="9680"/>
                  </a:lnTo>
                  <a:cubicBezTo>
                    <a:pt x="9109" y="9680"/>
                    <a:pt x="9169" y="9739"/>
                    <a:pt x="9169" y="9811"/>
                  </a:cubicBezTo>
                  <a:lnTo>
                    <a:pt x="9169" y="9823"/>
                  </a:lnTo>
                  <a:cubicBezTo>
                    <a:pt x="9169" y="9906"/>
                    <a:pt x="9109" y="9966"/>
                    <a:pt x="9038" y="9966"/>
                  </a:cubicBezTo>
                  <a:lnTo>
                    <a:pt x="8181" y="9966"/>
                  </a:lnTo>
                  <a:cubicBezTo>
                    <a:pt x="8151" y="9967"/>
                    <a:pt x="8120" y="9967"/>
                    <a:pt x="8088" y="9967"/>
                  </a:cubicBezTo>
                  <a:cubicBezTo>
                    <a:pt x="7740" y="9967"/>
                    <a:pt x="7288" y="9907"/>
                    <a:pt x="7026" y="9787"/>
                  </a:cubicBezTo>
                  <a:lnTo>
                    <a:pt x="7014" y="9763"/>
                  </a:lnTo>
                  <a:cubicBezTo>
                    <a:pt x="6978" y="9727"/>
                    <a:pt x="6930" y="9704"/>
                    <a:pt x="6895" y="9704"/>
                  </a:cubicBezTo>
                  <a:cubicBezTo>
                    <a:pt x="6871" y="9692"/>
                    <a:pt x="6859" y="9680"/>
                    <a:pt x="6847" y="9644"/>
                  </a:cubicBezTo>
                  <a:cubicBezTo>
                    <a:pt x="6811" y="9608"/>
                    <a:pt x="6752" y="9573"/>
                    <a:pt x="6692" y="9573"/>
                  </a:cubicBezTo>
                  <a:lnTo>
                    <a:pt x="6097" y="9573"/>
                  </a:lnTo>
                  <a:lnTo>
                    <a:pt x="6097" y="7977"/>
                  </a:lnTo>
                  <a:lnTo>
                    <a:pt x="6502" y="7977"/>
                  </a:lnTo>
                  <a:cubicBezTo>
                    <a:pt x="6561" y="7977"/>
                    <a:pt x="6609" y="7953"/>
                    <a:pt x="6633" y="7918"/>
                  </a:cubicBezTo>
                  <a:cubicBezTo>
                    <a:pt x="6990" y="7453"/>
                    <a:pt x="7192" y="7418"/>
                    <a:pt x="7430" y="7370"/>
                  </a:cubicBezTo>
                  <a:cubicBezTo>
                    <a:pt x="7609" y="7334"/>
                    <a:pt x="7811" y="7299"/>
                    <a:pt x="8097" y="7108"/>
                  </a:cubicBezTo>
                  <a:cubicBezTo>
                    <a:pt x="8274" y="6972"/>
                    <a:pt x="8407" y="6933"/>
                    <a:pt x="8490" y="6933"/>
                  </a:cubicBezTo>
                  <a:close/>
                  <a:moveTo>
                    <a:pt x="2501" y="6132"/>
                  </a:moveTo>
                  <a:lnTo>
                    <a:pt x="2501" y="6537"/>
                  </a:lnTo>
                  <a:cubicBezTo>
                    <a:pt x="2501" y="6596"/>
                    <a:pt x="2525" y="6644"/>
                    <a:pt x="2561" y="6668"/>
                  </a:cubicBezTo>
                  <a:cubicBezTo>
                    <a:pt x="3025" y="7025"/>
                    <a:pt x="3061" y="7227"/>
                    <a:pt x="3108" y="7465"/>
                  </a:cubicBezTo>
                  <a:cubicBezTo>
                    <a:pt x="3120" y="7501"/>
                    <a:pt x="3120" y="7560"/>
                    <a:pt x="3144" y="7608"/>
                  </a:cubicBezTo>
                  <a:cubicBezTo>
                    <a:pt x="3168" y="7763"/>
                    <a:pt x="3228" y="7918"/>
                    <a:pt x="3382" y="8120"/>
                  </a:cubicBezTo>
                  <a:cubicBezTo>
                    <a:pt x="3597" y="8382"/>
                    <a:pt x="3585" y="8537"/>
                    <a:pt x="3561" y="8596"/>
                  </a:cubicBezTo>
                  <a:cubicBezTo>
                    <a:pt x="3501" y="8632"/>
                    <a:pt x="3442" y="8632"/>
                    <a:pt x="3406" y="8632"/>
                  </a:cubicBezTo>
                  <a:cubicBezTo>
                    <a:pt x="3228" y="8596"/>
                    <a:pt x="3025" y="8311"/>
                    <a:pt x="2930" y="8132"/>
                  </a:cubicBezTo>
                  <a:cubicBezTo>
                    <a:pt x="2896" y="8064"/>
                    <a:pt x="2838" y="8033"/>
                    <a:pt x="2778" y="8033"/>
                  </a:cubicBezTo>
                  <a:cubicBezTo>
                    <a:pt x="2753" y="8033"/>
                    <a:pt x="2728" y="8038"/>
                    <a:pt x="2704" y="8049"/>
                  </a:cubicBezTo>
                  <a:cubicBezTo>
                    <a:pt x="2644" y="8084"/>
                    <a:pt x="2620" y="8144"/>
                    <a:pt x="2620" y="8215"/>
                  </a:cubicBezTo>
                  <a:lnTo>
                    <a:pt x="2620" y="8239"/>
                  </a:lnTo>
                  <a:lnTo>
                    <a:pt x="2620" y="8918"/>
                  </a:lnTo>
                  <a:lnTo>
                    <a:pt x="2620" y="9751"/>
                  </a:lnTo>
                  <a:lnTo>
                    <a:pt x="2620" y="9763"/>
                  </a:lnTo>
                  <a:cubicBezTo>
                    <a:pt x="2620" y="9846"/>
                    <a:pt x="2561" y="9906"/>
                    <a:pt x="2489" y="9906"/>
                  </a:cubicBezTo>
                  <a:lnTo>
                    <a:pt x="2466" y="9906"/>
                  </a:lnTo>
                  <a:cubicBezTo>
                    <a:pt x="2394" y="9906"/>
                    <a:pt x="2335" y="9846"/>
                    <a:pt x="2335" y="9763"/>
                  </a:cubicBezTo>
                  <a:lnTo>
                    <a:pt x="2335" y="8358"/>
                  </a:lnTo>
                  <a:cubicBezTo>
                    <a:pt x="2335" y="8263"/>
                    <a:pt x="2263" y="8191"/>
                    <a:pt x="2168" y="8191"/>
                  </a:cubicBezTo>
                  <a:cubicBezTo>
                    <a:pt x="2085" y="8191"/>
                    <a:pt x="2013" y="8263"/>
                    <a:pt x="2013" y="8358"/>
                  </a:cubicBezTo>
                  <a:lnTo>
                    <a:pt x="2013" y="9763"/>
                  </a:lnTo>
                  <a:lnTo>
                    <a:pt x="2013" y="10049"/>
                  </a:lnTo>
                  <a:cubicBezTo>
                    <a:pt x="2013" y="10120"/>
                    <a:pt x="1954" y="10180"/>
                    <a:pt x="1870" y="10180"/>
                  </a:cubicBezTo>
                  <a:lnTo>
                    <a:pt x="1858" y="10180"/>
                  </a:lnTo>
                  <a:cubicBezTo>
                    <a:pt x="1787" y="10180"/>
                    <a:pt x="1727" y="10120"/>
                    <a:pt x="1727" y="10049"/>
                  </a:cubicBezTo>
                  <a:lnTo>
                    <a:pt x="1727" y="9811"/>
                  </a:lnTo>
                  <a:lnTo>
                    <a:pt x="1727" y="9763"/>
                  </a:lnTo>
                  <a:lnTo>
                    <a:pt x="1727" y="9394"/>
                  </a:lnTo>
                  <a:lnTo>
                    <a:pt x="1727" y="9370"/>
                  </a:lnTo>
                  <a:lnTo>
                    <a:pt x="1727" y="8334"/>
                  </a:lnTo>
                  <a:cubicBezTo>
                    <a:pt x="1727" y="8251"/>
                    <a:pt x="1656" y="8180"/>
                    <a:pt x="1561" y="8180"/>
                  </a:cubicBezTo>
                  <a:cubicBezTo>
                    <a:pt x="1477" y="8180"/>
                    <a:pt x="1394" y="8251"/>
                    <a:pt x="1394" y="8334"/>
                  </a:cubicBezTo>
                  <a:lnTo>
                    <a:pt x="1394" y="9489"/>
                  </a:lnTo>
                  <a:lnTo>
                    <a:pt x="1394" y="9513"/>
                  </a:lnTo>
                  <a:lnTo>
                    <a:pt x="1394" y="9549"/>
                  </a:lnTo>
                  <a:lnTo>
                    <a:pt x="1394" y="9799"/>
                  </a:lnTo>
                  <a:cubicBezTo>
                    <a:pt x="1382" y="9858"/>
                    <a:pt x="1334" y="9906"/>
                    <a:pt x="1275" y="9906"/>
                  </a:cubicBezTo>
                  <a:lnTo>
                    <a:pt x="1263" y="9906"/>
                  </a:lnTo>
                  <a:cubicBezTo>
                    <a:pt x="1192" y="9906"/>
                    <a:pt x="1132" y="9846"/>
                    <a:pt x="1132" y="9763"/>
                  </a:cubicBezTo>
                  <a:lnTo>
                    <a:pt x="1132" y="9168"/>
                  </a:lnTo>
                  <a:lnTo>
                    <a:pt x="1132" y="9049"/>
                  </a:lnTo>
                  <a:lnTo>
                    <a:pt x="1132" y="8334"/>
                  </a:lnTo>
                  <a:cubicBezTo>
                    <a:pt x="1132" y="8251"/>
                    <a:pt x="1061" y="8180"/>
                    <a:pt x="965" y="8180"/>
                  </a:cubicBezTo>
                  <a:cubicBezTo>
                    <a:pt x="882" y="8180"/>
                    <a:pt x="799" y="8251"/>
                    <a:pt x="799" y="8334"/>
                  </a:cubicBezTo>
                  <a:lnTo>
                    <a:pt x="799" y="9049"/>
                  </a:lnTo>
                  <a:cubicBezTo>
                    <a:pt x="799" y="9132"/>
                    <a:pt x="739" y="9192"/>
                    <a:pt x="668" y="9192"/>
                  </a:cubicBezTo>
                  <a:lnTo>
                    <a:pt x="656" y="9192"/>
                  </a:lnTo>
                  <a:cubicBezTo>
                    <a:pt x="584" y="9192"/>
                    <a:pt x="525" y="9132"/>
                    <a:pt x="525" y="9049"/>
                  </a:cubicBezTo>
                  <a:lnTo>
                    <a:pt x="525" y="8203"/>
                  </a:lnTo>
                  <a:cubicBezTo>
                    <a:pt x="501" y="7739"/>
                    <a:pt x="608" y="7013"/>
                    <a:pt x="834" y="6882"/>
                  </a:cubicBezTo>
                  <a:cubicBezTo>
                    <a:pt x="882" y="6846"/>
                    <a:pt x="906" y="6787"/>
                    <a:pt x="906" y="6727"/>
                  </a:cubicBezTo>
                  <a:lnTo>
                    <a:pt x="906" y="6132"/>
                  </a:lnTo>
                  <a:close/>
                  <a:moveTo>
                    <a:pt x="8621" y="0"/>
                  </a:moveTo>
                  <a:cubicBezTo>
                    <a:pt x="8407" y="0"/>
                    <a:pt x="8240" y="143"/>
                    <a:pt x="8181" y="321"/>
                  </a:cubicBezTo>
                  <a:cubicBezTo>
                    <a:pt x="8145" y="298"/>
                    <a:pt x="8085" y="286"/>
                    <a:pt x="8038" y="286"/>
                  </a:cubicBezTo>
                  <a:lnTo>
                    <a:pt x="8026" y="286"/>
                  </a:lnTo>
                  <a:cubicBezTo>
                    <a:pt x="7942" y="286"/>
                    <a:pt x="7859" y="298"/>
                    <a:pt x="7800" y="345"/>
                  </a:cubicBezTo>
                  <a:lnTo>
                    <a:pt x="4549" y="345"/>
                  </a:lnTo>
                  <a:cubicBezTo>
                    <a:pt x="4466" y="345"/>
                    <a:pt x="4394" y="417"/>
                    <a:pt x="4394" y="512"/>
                  </a:cubicBezTo>
                  <a:lnTo>
                    <a:pt x="4394" y="619"/>
                  </a:lnTo>
                  <a:lnTo>
                    <a:pt x="3870" y="619"/>
                  </a:lnTo>
                  <a:cubicBezTo>
                    <a:pt x="3704" y="441"/>
                    <a:pt x="3418" y="321"/>
                    <a:pt x="2977" y="262"/>
                  </a:cubicBezTo>
                  <a:cubicBezTo>
                    <a:pt x="2632" y="214"/>
                    <a:pt x="2335" y="214"/>
                    <a:pt x="2311" y="214"/>
                  </a:cubicBezTo>
                  <a:lnTo>
                    <a:pt x="1453" y="214"/>
                  </a:lnTo>
                  <a:cubicBezTo>
                    <a:pt x="1203" y="214"/>
                    <a:pt x="1001" y="417"/>
                    <a:pt x="1001" y="679"/>
                  </a:cubicBezTo>
                  <a:lnTo>
                    <a:pt x="1001" y="691"/>
                  </a:lnTo>
                  <a:cubicBezTo>
                    <a:pt x="1001" y="738"/>
                    <a:pt x="1001" y="774"/>
                    <a:pt x="1013" y="822"/>
                  </a:cubicBezTo>
                  <a:lnTo>
                    <a:pt x="739" y="822"/>
                  </a:lnTo>
                  <a:cubicBezTo>
                    <a:pt x="489" y="822"/>
                    <a:pt x="287" y="1036"/>
                    <a:pt x="287" y="1286"/>
                  </a:cubicBezTo>
                  <a:lnTo>
                    <a:pt x="287" y="1298"/>
                  </a:lnTo>
                  <a:cubicBezTo>
                    <a:pt x="287" y="1357"/>
                    <a:pt x="299" y="1405"/>
                    <a:pt x="310" y="1453"/>
                  </a:cubicBezTo>
                  <a:cubicBezTo>
                    <a:pt x="132" y="1512"/>
                    <a:pt x="1" y="1691"/>
                    <a:pt x="1" y="1881"/>
                  </a:cubicBezTo>
                  <a:lnTo>
                    <a:pt x="1" y="1893"/>
                  </a:lnTo>
                  <a:cubicBezTo>
                    <a:pt x="1" y="2107"/>
                    <a:pt x="132" y="2262"/>
                    <a:pt x="310" y="2322"/>
                  </a:cubicBezTo>
                  <a:cubicBezTo>
                    <a:pt x="299" y="2369"/>
                    <a:pt x="287" y="2429"/>
                    <a:pt x="287" y="2477"/>
                  </a:cubicBezTo>
                  <a:lnTo>
                    <a:pt x="287" y="2488"/>
                  </a:lnTo>
                  <a:cubicBezTo>
                    <a:pt x="287" y="2560"/>
                    <a:pt x="299" y="2655"/>
                    <a:pt x="346" y="2715"/>
                  </a:cubicBezTo>
                  <a:lnTo>
                    <a:pt x="346" y="5953"/>
                  </a:lnTo>
                  <a:cubicBezTo>
                    <a:pt x="346" y="6048"/>
                    <a:pt x="418" y="6120"/>
                    <a:pt x="501" y="6120"/>
                  </a:cubicBezTo>
                  <a:lnTo>
                    <a:pt x="608" y="6120"/>
                  </a:lnTo>
                  <a:lnTo>
                    <a:pt x="608" y="6644"/>
                  </a:lnTo>
                  <a:cubicBezTo>
                    <a:pt x="430" y="6810"/>
                    <a:pt x="310" y="7084"/>
                    <a:pt x="251" y="7537"/>
                  </a:cubicBezTo>
                  <a:cubicBezTo>
                    <a:pt x="203" y="7882"/>
                    <a:pt x="203" y="8180"/>
                    <a:pt x="203" y="8203"/>
                  </a:cubicBezTo>
                  <a:lnTo>
                    <a:pt x="203" y="9049"/>
                  </a:lnTo>
                  <a:cubicBezTo>
                    <a:pt x="203" y="9311"/>
                    <a:pt x="418" y="9513"/>
                    <a:pt x="668" y="9513"/>
                  </a:cubicBezTo>
                  <a:lnTo>
                    <a:pt x="680" y="9513"/>
                  </a:lnTo>
                  <a:cubicBezTo>
                    <a:pt x="727" y="9513"/>
                    <a:pt x="775" y="9513"/>
                    <a:pt x="822" y="9501"/>
                  </a:cubicBezTo>
                  <a:lnTo>
                    <a:pt x="822" y="9763"/>
                  </a:lnTo>
                  <a:cubicBezTo>
                    <a:pt x="822" y="10025"/>
                    <a:pt x="1025" y="10227"/>
                    <a:pt x="1275" y="10227"/>
                  </a:cubicBezTo>
                  <a:lnTo>
                    <a:pt x="1299" y="10227"/>
                  </a:lnTo>
                  <a:cubicBezTo>
                    <a:pt x="1358" y="10227"/>
                    <a:pt x="1394" y="10216"/>
                    <a:pt x="1442" y="10204"/>
                  </a:cubicBezTo>
                  <a:cubicBezTo>
                    <a:pt x="1501" y="10382"/>
                    <a:pt x="1680" y="10513"/>
                    <a:pt x="1870" y="10513"/>
                  </a:cubicBezTo>
                  <a:lnTo>
                    <a:pt x="1894" y="10513"/>
                  </a:lnTo>
                  <a:cubicBezTo>
                    <a:pt x="2096" y="10513"/>
                    <a:pt x="2263" y="10382"/>
                    <a:pt x="2323" y="10204"/>
                  </a:cubicBezTo>
                  <a:cubicBezTo>
                    <a:pt x="2370" y="10216"/>
                    <a:pt x="2430" y="10227"/>
                    <a:pt x="2466" y="10227"/>
                  </a:cubicBezTo>
                  <a:lnTo>
                    <a:pt x="2489" y="10227"/>
                  </a:lnTo>
                  <a:cubicBezTo>
                    <a:pt x="2561" y="10227"/>
                    <a:pt x="2644" y="10216"/>
                    <a:pt x="2704" y="10168"/>
                  </a:cubicBezTo>
                  <a:lnTo>
                    <a:pt x="3323" y="10168"/>
                  </a:lnTo>
                  <a:cubicBezTo>
                    <a:pt x="3406" y="10168"/>
                    <a:pt x="3478" y="10096"/>
                    <a:pt x="3478" y="10001"/>
                  </a:cubicBezTo>
                  <a:cubicBezTo>
                    <a:pt x="3478" y="9918"/>
                    <a:pt x="3406" y="9846"/>
                    <a:pt x="3323" y="9846"/>
                  </a:cubicBezTo>
                  <a:lnTo>
                    <a:pt x="2942" y="9846"/>
                  </a:lnTo>
                  <a:lnTo>
                    <a:pt x="2942" y="9763"/>
                  </a:lnTo>
                  <a:lnTo>
                    <a:pt x="2942" y="9751"/>
                  </a:lnTo>
                  <a:lnTo>
                    <a:pt x="2942" y="8918"/>
                  </a:lnTo>
                  <a:lnTo>
                    <a:pt x="2942" y="8727"/>
                  </a:lnTo>
                  <a:cubicBezTo>
                    <a:pt x="3049" y="8834"/>
                    <a:pt x="3180" y="8930"/>
                    <a:pt x="3335" y="8965"/>
                  </a:cubicBezTo>
                  <a:cubicBezTo>
                    <a:pt x="3358" y="8977"/>
                    <a:pt x="3406" y="8977"/>
                    <a:pt x="3442" y="8977"/>
                  </a:cubicBezTo>
                  <a:cubicBezTo>
                    <a:pt x="3561" y="8977"/>
                    <a:pt x="3656" y="8930"/>
                    <a:pt x="3763" y="8858"/>
                  </a:cubicBezTo>
                  <a:cubicBezTo>
                    <a:pt x="3775" y="8846"/>
                    <a:pt x="4120" y="8549"/>
                    <a:pt x="3680" y="7941"/>
                  </a:cubicBezTo>
                  <a:cubicBezTo>
                    <a:pt x="3632" y="7882"/>
                    <a:pt x="3585" y="7822"/>
                    <a:pt x="3573" y="7763"/>
                  </a:cubicBezTo>
                  <a:lnTo>
                    <a:pt x="5061" y="7763"/>
                  </a:lnTo>
                  <a:lnTo>
                    <a:pt x="5061" y="9858"/>
                  </a:lnTo>
                  <a:lnTo>
                    <a:pt x="3835" y="9858"/>
                  </a:lnTo>
                  <a:cubicBezTo>
                    <a:pt x="3751" y="9858"/>
                    <a:pt x="3680" y="9930"/>
                    <a:pt x="3680" y="10025"/>
                  </a:cubicBezTo>
                  <a:cubicBezTo>
                    <a:pt x="3680" y="10108"/>
                    <a:pt x="3751" y="10180"/>
                    <a:pt x="3835" y="10180"/>
                  </a:cubicBezTo>
                  <a:lnTo>
                    <a:pt x="5966" y="10180"/>
                  </a:lnTo>
                  <a:cubicBezTo>
                    <a:pt x="6061" y="10180"/>
                    <a:pt x="6133" y="10108"/>
                    <a:pt x="6133" y="10025"/>
                  </a:cubicBezTo>
                  <a:lnTo>
                    <a:pt x="6133" y="9918"/>
                  </a:lnTo>
                  <a:lnTo>
                    <a:pt x="6657" y="9918"/>
                  </a:lnTo>
                  <a:cubicBezTo>
                    <a:pt x="6811" y="10096"/>
                    <a:pt x="7097" y="10216"/>
                    <a:pt x="7549" y="10275"/>
                  </a:cubicBezTo>
                  <a:cubicBezTo>
                    <a:pt x="7811" y="10323"/>
                    <a:pt x="8061" y="10323"/>
                    <a:pt x="8169" y="10323"/>
                  </a:cubicBezTo>
                  <a:lnTo>
                    <a:pt x="9062" y="10323"/>
                  </a:lnTo>
                  <a:cubicBezTo>
                    <a:pt x="9312" y="10323"/>
                    <a:pt x="9526" y="10108"/>
                    <a:pt x="9526" y="9858"/>
                  </a:cubicBezTo>
                  <a:lnTo>
                    <a:pt x="9526" y="9846"/>
                  </a:lnTo>
                  <a:cubicBezTo>
                    <a:pt x="9526" y="9799"/>
                    <a:pt x="9526" y="9751"/>
                    <a:pt x="9514" y="9704"/>
                  </a:cubicBezTo>
                  <a:lnTo>
                    <a:pt x="9776" y="9704"/>
                  </a:lnTo>
                  <a:cubicBezTo>
                    <a:pt x="10026" y="9704"/>
                    <a:pt x="10240" y="9501"/>
                    <a:pt x="10240" y="9251"/>
                  </a:cubicBezTo>
                  <a:lnTo>
                    <a:pt x="10240" y="9227"/>
                  </a:lnTo>
                  <a:cubicBezTo>
                    <a:pt x="10240" y="9168"/>
                    <a:pt x="10228" y="9132"/>
                    <a:pt x="10205" y="9084"/>
                  </a:cubicBezTo>
                  <a:cubicBezTo>
                    <a:pt x="10383" y="9025"/>
                    <a:pt x="10514" y="8846"/>
                    <a:pt x="10514" y="8656"/>
                  </a:cubicBezTo>
                  <a:lnTo>
                    <a:pt x="10514" y="8632"/>
                  </a:lnTo>
                  <a:cubicBezTo>
                    <a:pt x="10502" y="8418"/>
                    <a:pt x="10371" y="8239"/>
                    <a:pt x="10193" y="8180"/>
                  </a:cubicBezTo>
                  <a:cubicBezTo>
                    <a:pt x="10205" y="8132"/>
                    <a:pt x="10228" y="8072"/>
                    <a:pt x="10228" y="8025"/>
                  </a:cubicBezTo>
                  <a:lnTo>
                    <a:pt x="10228" y="8013"/>
                  </a:lnTo>
                  <a:cubicBezTo>
                    <a:pt x="10228" y="7941"/>
                    <a:pt x="10205" y="7846"/>
                    <a:pt x="10169" y="7787"/>
                  </a:cubicBezTo>
                  <a:lnTo>
                    <a:pt x="10169" y="6263"/>
                  </a:lnTo>
                  <a:cubicBezTo>
                    <a:pt x="10169" y="6179"/>
                    <a:pt x="10086" y="6108"/>
                    <a:pt x="10002" y="6108"/>
                  </a:cubicBezTo>
                  <a:cubicBezTo>
                    <a:pt x="9907" y="6108"/>
                    <a:pt x="9835" y="6179"/>
                    <a:pt x="9835" y="6263"/>
                  </a:cubicBezTo>
                  <a:lnTo>
                    <a:pt x="9835" y="7560"/>
                  </a:lnTo>
                  <a:lnTo>
                    <a:pt x="8716" y="7560"/>
                  </a:lnTo>
                  <a:cubicBezTo>
                    <a:pt x="8823" y="7453"/>
                    <a:pt x="8931" y="7322"/>
                    <a:pt x="8954" y="7179"/>
                  </a:cubicBezTo>
                  <a:cubicBezTo>
                    <a:pt x="8990" y="7025"/>
                    <a:pt x="8954" y="6858"/>
                    <a:pt x="8835" y="6751"/>
                  </a:cubicBezTo>
                  <a:cubicBezTo>
                    <a:pt x="8828" y="6736"/>
                    <a:pt x="8715" y="6608"/>
                    <a:pt x="8492" y="6608"/>
                  </a:cubicBezTo>
                  <a:cubicBezTo>
                    <a:pt x="8347" y="6608"/>
                    <a:pt x="8157" y="6661"/>
                    <a:pt x="7919" y="6834"/>
                  </a:cubicBezTo>
                  <a:cubicBezTo>
                    <a:pt x="7859" y="6882"/>
                    <a:pt x="7800" y="6929"/>
                    <a:pt x="7740" y="6941"/>
                  </a:cubicBezTo>
                  <a:lnTo>
                    <a:pt x="7740" y="5453"/>
                  </a:lnTo>
                  <a:lnTo>
                    <a:pt x="9835" y="5453"/>
                  </a:lnTo>
                  <a:lnTo>
                    <a:pt x="9835" y="5703"/>
                  </a:lnTo>
                  <a:cubicBezTo>
                    <a:pt x="9835" y="5798"/>
                    <a:pt x="9907" y="5870"/>
                    <a:pt x="10002" y="5870"/>
                  </a:cubicBezTo>
                  <a:cubicBezTo>
                    <a:pt x="10086" y="5870"/>
                    <a:pt x="10169" y="5798"/>
                    <a:pt x="10169" y="5703"/>
                  </a:cubicBezTo>
                  <a:lnTo>
                    <a:pt x="10169" y="4560"/>
                  </a:lnTo>
                  <a:cubicBezTo>
                    <a:pt x="10169" y="4465"/>
                    <a:pt x="10086" y="4393"/>
                    <a:pt x="10002" y="4393"/>
                  </a:cubicBezTo>
                  <a:lnTo>
                    <a:pt x="9895" y="4393"/>
                  </a:lnTo>
                  <a:lnTo>
                    <a:pt x="9895" y="3870"/>
                  </a:lnTo>
                  <a:cubicBezTo>
                    <a:pt x="10074" y="3715"/>
                    <a:pt x="10193" y="3429"/>
                    <a:pt x="10252" y="2977"/>
                  </a:cubicBezTo>
                  <a:cubicBezTo>
                    <a:pt x="10300" y="2643"/>
                    <a:pt x="10300" y="2346"/>
                    <a:pt x="10300" y="2310"/>
                  </a:cubicBezTo>
                  <a:lnTo>
                    <a:pt x="10300" y="1464"/>
                  </a:lnTo>
                  <a:cubicBezTo>
                    <a:pt x="10300" y="1203"/>
                    <a:pt x="10086" y="1000"/>
                    <a:pt x="9835" y="1000"/>
                  </a:cubicBezTo>
                  <a:lnTo>
                    <a:pt x="9824" y="1000"/>
                  </a:lnTo>
                  <a:cubicBezTo>
                    <a:pt x="9776" y="1000"/>
                    <a:pt x="9728" y="1000"/>
                    <a:pt x="9693" y="1012"/>
                  </a:cubicBezTo>
                  <a:lnTo>
                    <a:pt x="9693" y="750"/>
                  </a:lnTo>
                  <a:cubicBezTo>
                    <a:pt x="9693" y="500"/>
                    <a:pt x="9478" y="286"/>
                    <a:pt x="9228" y="286"/>
                  </a:cubicBezTo>
                  <a:lnTo>
                    <a:pt x="9216" y="286"/>
                  </a:lnTo>
                  <a:cubicBezTo>
                    <a:pt x="9157" y="286"/>
                    <a:pt x="9109" y="298"/>
                    <a:pt x="9062" y="321"/>
                  </a:cubicBezTo>
                  <a:cubicBezTo>
                    <a:pt x="9002" y="143"/>
                    <a:pt x="8823" y="0"/>
                    <a:pt x="86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 panose="020B0604020202020204" charset="0"/>
              </a:endParaRPr>
            </a:p>
          </p:txBody>
        </p:sp>
        <p:sp>
          <p:nvSpPr>
            <p:cNvPr id="89" name="Google Shape;1203;p52"/>
            <p:cNvSpPr/>
            <p:nvPr/>
          </p:nvSpPr>
          <p:spPr>
            <a:xfrm>
              <a:off x="8116024" y="3221804"/>
              <a:ext cx="14036" cy="10280"/>
            </a:xfrm>
            <a:custGeom>
              <a:avLst/>
              <a:gdLst/>
              <a:ahLst/>
              <a:cxnLst/>
              <a:rect l="l" t="t" r="r" b="b"/>
              <a:pathLst>
                <a:path w="441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274" y="322"/>
                  </a:lnTo>
                  <a:cubicBezTo>
                    <a:pt x="369" y="322"/>
                    <a:pt x="441" y="251"/>
                    <a:pt x="441" y="167"/>
                  </a:cubicBezTo>
                  <a:cubicBezTo>
                    <a:pt x="441" y="72"/>
                    <a:pt x="369" y="1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 panose="020B0604020202020204" charset="0"/>
              </a:endParaRPr>
            </a:p>
          </p:txBody>
        </p:sp>
        <p:sp>
          <p:nvSpPr>
            <p:cNvPr id="90" name="Google Shape;1204;p52"/>
            <p:cNvSpPr/>
            <p:nvPr/>
          </p:nvSpPr>
          <p:spPr>
            <a:xfrm>
              <a:off x="8097818" y="3221804"/>
              <a:ext cx="14068" cy="10280"/>
            </a:xfrm>
            <a:custGeom>
              <a:avLst/>
              <a:gdLst/>
              <a:ahLst/>
              <a:cxnLst/>
              <a:rect l="l" t="t" r="r" b="b"/>
              <a:pathLst>
                <a:path w="442" h="323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87" y="322"/>
                  </a:lnTo>
                  <a:cubicBezTo>
                    <a:pt x="370" y="322"/>
                    <a:pt x="441" y="251"/>
                    <a:pt x="441" y="167"/>
                  </a:cubicBezTo>
                  <a:cubicBezTo>
                    <a:pt x="441" y="72"/>
                    <a:pt x="370" y="1"/>
                    <a:pt x="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 panose="020B0604020202020204" charset="0"/>
              </a:endParaRPr>
            </a:p>
          </p:txBody>
        </p:sp>
        <p:sp>
          <p:nvSpPr>
            <p:cNvPr id="91" name="Google Shape;1205;p52"/>
            <p:cNvSpPr/>
            <p:nvPr/>
          </p:nvSpPr>
          <p:spPr>
            <a:xfrm>
              <a:off x="8156190" y="2951621"/>
              <a:ext cx="14036" cy="10630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286" y="334"/>
                  </a:lnTo>
                  <a:cubicBezTo>
                    <a:pt x="369" y="334"/>
                    <a:pt x="441" y="262"/>
                    <a:pt x="441" y="167"/>
                  </a:cubicBezTo>
                  <a:cubicBezTo>
                    <a:pt x="441" y="72"/>
                    <a:pt x="369" y="0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 panose="020B0604020202020204" charset="0"/>
              </a:endParaRPr>
            </a:p>
          </p:txBody>
        </p:sp>
        <p:sp>
          <p:nvSpPr>
            <p:cNvPr id="92" name="Google Shape;1206;p52"/>
            <p:cNvSpPr/>
            <p:nvPr/>
          </p:nvSpPr>
          <p:spPr>
            <a:xfrm>
              <a:off x="8173982" y="2952385"/>
              <a:ext cx="14450" cy="10248"/>
            </a:xfrm>
            <a:custGeom>
              <a:avLst/>
              <a:gdLst/>
              <a:ahLst/>
              <a:cxnLst/>
              <a:rect l="l" t="t" r="r" b="b"/>
              <a:pathLst>
                <a:path w="4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287" y="322"/>
                  </a:lnTo>
                  <a:cubicBezTo>
                    <a:pt x="382" y="322"/>
                    <a:pt x="453" y="250"/>
                    <a:pt x="453" y="155"/>
                  </a:cubicBezTo>
                  <a:cubicBezTo>
                    <a:pt x="453" y="72"/>
                    <a:pt x="382" y="0"/>
                    <a:pt x="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 panose="020B0604020202020204" charset="0"/>
              </a:endParaRPr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926817" y="2263162"/>
            <a:ext cx="4470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fontAlgn="base"/>
            <a:r>
              <a:rPr lang="vi-VN" b="1" dirty="0">
                <a:latin typeface="Nunito" panose="020B0604020202020204" charset="0"/>
              </a:rPr>
              <a:t>4.2. </a:t>
            </a:r>
            <a:r>
              <a:rPr lang="en-US" b="1" dirty="0" err="1">
                <a:latin typeface="Nunito" panose="020B0604020202020204" charset="0"/>
              </a:rPr>
              <a:t>Xác</a:t>
            </a:r>
            <a:r>
              <a:rPr lang="en-US" b="1" dirty="0">
                <a:latin typeface="Nunito" panose="020B0604020202020204" charset="0"/>
              </a:rPr>
              <a:t> </a:t>
            </a:r>
            <a:r>
              <a:rPr lang="en-US" b="1" dirty="0" err="1">
                <a:latin typeface="Nunito" panose="020B0604020202020204" charset="0"/>
              </a:rPr>
              <a:t>định</a:t>
            </a:r>
            <a:r>
              <a:rPr lang="en-US" b="1" dirty="0">
                <a:latin typeface="Nunito" panose="020B0604020202020204" charset="0"/>
              </a:rPr>
              <a:t> </a:t>
            </a:r>
            <a:r>
              <a:rPr lang="en-US" b="1" dirty="0" err="1">
                <a:latin typeface="Nunito" panose="020B0604020202020204" charset="0"/>
              </a:rPr>
              <a:t>các</a:t>
            </a:r>
            <a:r>
              <a:rPr lang="en-US" b="1" dirty="0">
                <a:latin typeface="Nunito" panose="020B0604020202020204" charset="0"/>
              </a:rPr>
              <a:t> </a:t>
            </a:r>
            <a:r>
              <a:rPr lang="en-US" b="1" dirty="0" err="1">
                <a:latin typeface="Nunito" panose="020B0604020202020204" charset="0"/>
              </a:rPr>
              <a:t>trường</a:t>
            </a:r>
            <a:r>
              <a:rPr lang="en-US" b="1" dirty="0">
                <a:latin typeface="Nunito" panose="020B0604020202020204" charset="0"/>
              </a:rPr>
              <a:t> </a:t>
            </a:r>
            <a:endParaRPr lang="vi-VN" b="1" dirty="0">
              <a:latin typeface="Nunito" panose="020B0604020202020204" charset="0"/>
            </a:endParaRPr>
          </a:p>
          <a:p>
            <a:pPr lvl="1" fontAlgn="base"/>
            <a:r>
              <a:rPr lang="en-US" b="1" dirty="0" err="1">
                <a:latin typeface="Nunito" panose="020B0604020202020204" charset="0"/>
              </a:rPr>
              <a:t>hợp</a:t>
            </a:r>
            <a:r>
              <a:rPr lang="en-US" b="1" dirty="0">
                <a:latin typeface="Nunito" panose="020B0604020202020204" charset="0"/>
              </a:rPr>
              <a:t> </a:t>
            </a:r>
            <a:r>
              <a:rPr lang="en-US" b="1" dirty="0" err="1">
                <a:latin typeface="Nunito" panose="020B0604020202020204" charset="0"/>
              </a:rPr>
              <a:t>sử</a:t>
            </a:r>
            <a:r>
              <a:rPr lang="en-US" b="1" dirty="0">
                <a:latin typeface="Nunito" panose="020B0604020202020204" charset="0"/>
              </a:rPr>
              <a:t> </a:t>
            </a:r>
            <a:r>
              <a:rPr lang="en-US" b="1" dirty="0" err="1">
                <a:latin typeface="Nunito" panose="020B0604020202020204" charset="0"/>
              </a:rPr>
              <a:t>dụng</a:t>
            </a:r>
            <a:r>
              <a:rPr lang="en-US" b="1" dirty="0">
                <a:latin typeface="Nunito" panose="020B0604020202020204" charset="0"/>
              </a:rPr>
              <a:t> </a:t>
            </a:r>
            <a:endParaRPr lang="en-US" dirty="0">
              <a:latin typeface="Nunito" panose="020B0604020202020204" charset="0"/>
            </a:endParaRPr>
          </a:p>
        </p:txBody>
      </p:sp>
      <p:sp>
        <p:nvSpPr>
          <p:cNvPr id="94" name="Google Shape;1188;p52"/>
          <p:cNvSpPr/>
          <p:nvPr/>
        </p:nvSpPr>
        <p:spPr>
          <a:xfrm>
            <a:off x="507444" y="3798540"/>
            <a:ext cx="686700" cy="6867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 panose="020B0604020202020204" charset="0"/>
            </a:endParaRPr>
          </a:p>
        </p:txBody>
      </p:sp>
      <p:grpSp>
        <p:nvGrpSpPr>
          <p:cNvPr id="95" name="Google Shape;1193;p52"/>
          <p:cNvGrpSpPr/>
          <p:nvPr/>
        </p:nvGrpSpPr>
        <p:grpSpPr>
          <a:xfrm>
            <a:off x="618832" y="3945124"/>
            <a:ext cx="464089" cy="393530"/>
            <a:chOff x="2661459" y="2015001"/>
            <a:chExt cx="322508" cy="273494"/>
          </a:xfrm>
        </p:grpSpPr>
        <p:sp>
          <p:nvSpPr>
            <p:cNvPr id="96" name="Google Shape;1194;p52"/>
            <p:cNvSpPr/>
            <p:nvPr/>
          </p:nvSpPr>
          <p:spPr>
            <a:xfrm>
              <a:off x="2661459" y="2028878"/>
              <a:ext cx="322508" cy="259617"/>
            </a:xfrm>
            <a:custGeom>
              <a:avLst/>
              <a:gdLst/>
              <a:ahLst/>
              <a:cxnLst/>
              <a:rect l="l" t="t" r="r" b="b"/>
              <a:pathLst>
                <a:path w="10133" h="8157" extrusionOk="0">
                  <a:moveTo>
                    <a:pt x="6156" y="2227"/>
                  </a:moveTo>
                  <a:lnTo>
                    <a:pt x="6966" y="2489"/>
                  </a:lnTo>
                  <a:cubicBezTo>
                    <a:pt x="6975" y="2492"/>
                    <a:pt x="6987" y="2494"/>
                    <a:pt x="6999" y="2494"/>
                  </a:cubicBezTo>
                  <a:cubicBezTo>
                    <a:pt x="7032" y="2494"/>
                    <a:pt x="7071" y="2483"/>
                    <a:pt x="7097" y="2465"/>
                  </a:cubicBezTo>
                  <a:lnTo>
                    <a:pt x="7347" y="2263"/>
                  </a:lnTo>
                  <a:lnTo>
                    <a:pt x="9121" y="4585"/>
                  </a:lnTo>
                  <a:lnTo>
                    <a:pt x="8847" y="4799"/>
                  </a:lnTo>
                  <a:cubicBezTo>
                    <a:pt x="8835" y="4787"/>
                    <a:pt x="8811" y="4763"/>
                    <a:pt x="8799" y="4763"/>
                  </a:cubicBezTo>
                  <a:lnTo>
                    <a:pt x="5728" y="3096"/>
                  </a:lnTo>
                  <a:lnTo>
                    <a:pt x="5847" y="2918"/>
                  </a:lnTo>
                  <a:cubicBezTo>
                    <a:pt x="5894" y="2846"/>
                    <a:pt x="5859" y="2763"/>
                    <a:pt x="5799" y="2715"/>
                  </a:cubicBezTo>
                  <a:cubicBezTo>
                    <a:pt x="5776" y="2700"/>
                    <a:pt x="5750" y="2693"/>
                    <a:pt x="5725" y="2693"/>
                  </a:cubicBezTo>
                  <a:cubicBezTo>
                    <a:pt x="5672" y="2693"/>
                    <a:pt x="5621" y="2723"/>
                    <a:pt x="5597" y="2763"/>
                  </a:cubicBezTo>
                  <a:lnTo>
                    <a:pt x="5263" y="3263"/>
                  </a:lnTo>
                  <a:cubicBezTo>
                    <a:pt x="5251" y="3299"/>
                    <a:pt x="5240" y="3311"/>
                    <a:pt x="5240" y="3335"/>
                  </a:cubicBezTo>
                  <a:lnTo>
                    <a:pt x="5240" y="4609"/>
                  </a:lnTo>
                  <a:cubicBezTo>
                    <a:pt x="5240" y="4870"/>
                    <a:pt x="5013" y="5085"/>
                    <a:pt x="4763" y="5085"/>
                  </a:cubicBezTo>
                  <a:cubicBezTo>
                    <a:pt x="4489" y="5085"/>
                    <a:pt x="4287" y="4859"/>
                    <a:pt x="4287" y="4609"/>
                  </a:cubicBezTo>
                  <a:lnTo>
                    <a:pt x="4287" y="3358"/>
                  </a:lnTo>
                  <a:lnTo>
                    <a:pt x="4561" y="2227"/>
                  </a:lnTo>
                  <a:close/>
                  <a:moveTo>
                    <a:pt x="2620" y="1727"/>
                  </a:moveTo>
                  <a:lnTo>
                    <a:pt x="2858" y="1870"/>
                  </a:lnTo>
                  <a:lnTo>
                    <a:pt x="906" y="5228"/>
                  </a:lnTo>
                  <a:lnTo>
                    <a:pt x="668" y="5097"/>
                  </a:lnTo>
                  <a:lnTo>
                    <a:pt x="2620" y="1727"/>
                  </a:lnTo>
                  <a:close/>
                  <a:moveTo>
                    <a:pt x="3108" y="4656"/>
                  </a:moveTo>
                  <a:cubicBezTo>
                    <a:pt x="3215" y="4656"/>
                    <a:pt x="3299" y="4704"/>
                    <a:pt x="3358" y="4799"/>
                  </a:cubicBezTo>
                  <a:cubicBezTo>
                    <a:pt x="3465" y="4942"/>
                    <a:pt x="3442" y="5156"/>
                    <a:pt x="3287" y="5251"/>
                  </a:cubicBezTo>
                  <a:lnTo>
                    <a:pt x="2263" y="6013"/>
                  </a:lnTo>
                  <a:cubicBezTo>
                    <a:pt x="2200" y="6057"/>
                    <a:pt x="2130" y="6079"/>
                    <a:pt x="2062" y="6079"/>
                  </a:cubicBezTo>
                  <a:cubicBezTo>
                    <a:pt x="1964" y="6079"/>
                    <a:pt x="1869" y="6033"/>
                    <a:pt x="1799" y="5942"/>
                  </a:cubicBezTo>
                  <a:cubicBezTo>
                    <a:pt x="1691" y="5799"/>
                    <a:pt x="1727" y="5597"/>
                    <a:pt x="1870" y="5478"/>
                  </a:cubicBezTo>
                  <a:lnTo>
                    <a:pt x="2918" y="4716"/>
                  </a:lnTo>
                  <a:cubicBezTo>
                    <a:pt x="2977" y="4680"/>
                    <a:pt x="3037" y="4656"/>
                    <a:pt x="3108" y="4656"/>
                  </a:cubicBezTo>
                  <a:close/>
                  <a:moveTo>
                    <a:pt x="3739" y="5418"/>
                  </a:moveTo>
                  <a:cubicBezTo>
                    <a:pt x="3823" y="5418"/>
                    <a:pt x="3918" y="5478"/>
                    <a:pt x="3977" y="5549"/>
                  </a:cubicBezTo>
                  <a:cubicBezTo>
                    <a:pt x="4073" y="5704"/>
                    <a:pt x="4049" y="5906"/>
                    <a:pt x="3894" y="6013"/>
                  </a:cubicBezTo>
                  <a:lnTo>
                    <a:pt x="3084" y="6609"/>
                  </a:lnTo>
                  <a:cubicBezTo>
                    <a:pt x="3021" y="6653"/>
                    <a:pt x="2952" y="6675"/>
                    <a:pt x="2885" y="6675"/>
                  </a:cubicBezTo>
                  <a:cubicBezTo>
                    <a:pt x="2788" y="6675"/>
                    <a:pt x="2695" y="6629"/>
                    <a:pt x="2632" y="6537"/>
                  </a:cubicBezTo>
                  <a:cubicBezTo>
                    <a:pt x="2525" y="6394"/>
                    <a:pt x="2561" y="6180"/>
                    <a:pt x="2703" y="6073"/>
                  </a:cubicBezTo>
                  <a:lnTo>
                    <a:pt x="3489" y="5513"/>
                  </a:lnTo>
                  <a:cubicBezTo>
                    <a:pt x="3525" y="5490"/>
                    <a:pt x="3549" y="5466"/>
                    <a:pt x="3585" y="5454"/>
                  </a:cubicBezTo>
                  <a:cubicBezTo>
                    <a:pt x="3632" y="5430"/>
                    <a:pt x="3680" y="5418"/>
                    <a:pt x="3739" y="5418"/>
                  </a:cubicBezTo>
                  <a:close/>
                  <a:moveTo>
                    <a:pt x="4269" y="6177"/>
                  </a:moveTo>
                  <a:cubicBezTo>
                    <a:pt x="4367" y="6177"/>
                    <a:pt x="4461" y="6221"/>
                    <a:pt x="4525" y="6299"/>
                  </a:cubicBezTo>
                  <a:cubicBezTo>
                    <a:pt x="4632" y="6442"/>
                    <a:pt x="4597" y="6656"/>
                    <a:pt x="4454" y="6764"/>
                  </a:cubicBezTo>
                  <a:lnTo>
                    <a:pt x="3882" y="7192"/>
                  </a:lnTo>
                  <a:cubicBezTo>
                    <a:pt x="3823" y="7232"/>
                    <a:pt x="3747" y="7255"/>
                    <a:pt x="3683" y="7255"/>
                  </a:cubicBezTo>
                  <a:cubicBezTo>
                    <a:pt x="3669" y="7255"/>
                    <a:pt x="3656" y="7254"/>
                    <a:pt x="3644" y="7252"/>
                  </a:cubicBezTo>
                  <a:cubicBezTo>
                    <a:pt x="3549" y="7240"/>
                    <a:pt x="3477" y="7192"/>
                    <a:pt x="3442" y="7121"/>
                  </a:cubicBezTo>
                  <a:cubicBezTo>
                    <a:pt x="3335" y="6966"/>
                    <a:pt x="3358" y="6775"/>
                    <a:pt x="3513" y="6656"/>
                  </a:cubicBezTo>
                  <a:lnTo>
                    <a:pt x="4061" y="6252"/>
                  </a:lnTo>
                  <a:lnTo>
                    <a:pt x="4073" y="6240"/>
                  </a:lnTo>
                  <a:cubicBezTo>
                    <a:pt x="4135" y="6197"/>
                    <a:pt x="4203" y="6177"/>
                    <a:pt x="4269" y="6177"/>
                  </a:cubicBezTo>
                  <a:close/>
                  <a:moveTo>
                    <a:pt x="2799" y="2549"/>
                  </a:moveTo>
                  <a:lnTo>
                    <a:pt x="3061" y="2715"/>
                  </a:lnTo>
                  <a:cubicBezTo>
                    <a:pt x="3086" y="2724"/>
                    <a:pt x="3105" y="2732"/>
                    <a:pt x="3127" y="2732"/>
                  </a:cubicBezTo>
                  <a:cubicBezTo>
                    <a:pt x="3136" y="2732"/>
                    <a:pt x="3145" y="2731"/>
                    <a:pt x="3156" y="2727"/>
                  </a:cubicBezTo>
                  <a:lnTo>
                    <a:pt x="3858" y="2656"/>
                  </a:lnTo>
                  <a:lnTo>
                    <a:pt x="4108" y="2751"/>
                  </a:lnTo>
                  <a:lnTo>
                    <a:pt x="3954" y="3335"/>
                  </a:lnTo>
                  <a:lnTo>
                    <a:pt x="3954" y="3370"/>
                  </a:lnTo>
                  <a:lnTo>
                    <a:pt x="3954" y="4632"/>
                  </a:lnTo>
                  <a:cubicBezTo>
                    <a:pt x="3954" y="5061"/>
                    <a:pt x="4299" y="5406"/>
                    <a:pt x="4728" y="5406"/>
                  </a:cubicBezTo>
                  <a:cubicBezTo>
                    <a:pt x="5168" y="5406"/>
                    <a:pt x="5501" y="5061"/>
                    <a:pt x="5501" y="4632"/>
                  </a:cubicBezTo>
                  <a:lnTo>
                    <a:pt x="5501" y="3406"/>
                  </a:lnTo>
                  <a:lnTo>
                    <a:pt x="5537" y="3370"/>
                  </a:lnTo>
                  <a:lnTo>
                    <a:pt x="8621" y="5049"/>
                  </a:lnTo>
                  <a:cubicBezTo>
                    <a:pt x="8811" y="5109"/>
                    <a:pt x="8871" y="5299"/>
                    <a:pt x="8776" y="5466"/>
                  </a:cubicBezTo>
                  <a:cubicBezTo>
                    <a:pt x="8718" y="5573"/>
                    <a:pt x="8609" y="5634"/>
                    <a:pt x="8492" y="5634"/>
                  </a:cubicBezTo>
                  <a:cubicBezTo>
                    <a:pt x="8440" y="5634"/>
                    <a:pt x="8386" y="5622"/>
                    <a:pt x="8335" y="5597"/>
                  </a:cubicBezTo>
                  <a:lnTo>
                    <a:pt x="6621" y="4656"/>
                  </a:lnTo>
                  <a:cubicBezTo>
                    <a:pt x="6599" y="4645"/>
                    <a:pt x="6574" y="4640"/>
                    <a:pt x="6550" y="4640"/>
                  </a:cubicBezTo>
                  <a:cubicBezTo>
                    <a:pt x="6497" y="4640"/>
                    <a:pt x="6447" y="4666"/>
                    <a:pt x="6430" y="4716"/>
                  </a:cubicBezTo>
                  <a:cubicBezTo>
                    <a:pt x="6383" y="4799"/>
                    <a:pt x="6418" y="4882"/>
                    <a:pt x="6490" y="4918"/>
                  </a:cubicBezTo>
                  <a:lnTo>
                    <a:pt x="7918" y="5692"/>
                  </a:lnTo>
                  <a:cubicBezTo>
                    <a:pt x="8085" y="5775"/>
                    <a:pt x="8145" y="5966"/>
                    <a:pt x="8049" y="6133"/>
                  </a:cubicBezTo>
                  <a:cubicBezTo>
                    <a:pt x="7985" y="6245"/>
                    <a:pt x="7877" y="6309"/>
                    <a:pt x="7766" y="6309"/>
                  </a:cubicBezTo>
                  <a:cubicBezTo>
                    <a:pt x="7713" y="6309"/>
                    <a:pt x="7659" y="6294"/>
                    <a:pt x="7609" y="6263"/>
                  </a:cubicBezTo>
                  <a:lnTo>
                    <a:pt x="6144" y="5478"/>
                  </a:lnTo>
                  <a:cubicBezTo>
                    <a:pt x="6122" y="5463"/>
                    <a:pt x="6097" y="5456"/>
                    <a:pt x="6073" y="5456"/>
                  </a:cubicBezTo>
                  <a:cubicBezTo>
                    <a:pt x="6020" y="5456"/>
                    <a:pt x="5970" y="5488"/>
                    <a:pt x="5954" y="5537"/>
                  </a:cubicBezTo>
                  <a:cubicBezTo>
                    <a:pt x="5906" y="5609"/>
                    <a:pt x="5942" y="5704"/>
                    <a:pt x="6013" y="5728"/>
                  </a:cubicBezTo>
                  <a:lnTo>
                    <a:pt x="7192" y="6371"/>
                  </a:lnTo>
                  <a:cubicBezTo>
                    <a:pt x="7347" y="6466"/>
                    <a:pt x="7395" y="6656"/>
                    <a:pt x="7323" y="6823"/>
                  </a:cubicBezTo>
                  <a:cubicBezTo>
                    <a:pt x="7255" y="6925"/>
                    <a:pt x="7139" y="6984"/>
                    <a:pt x="7018" y="6984"/>
                  </a:cubicBezTo>
                  <a:cubicBezTo>
                    <a:pt x="6969" y="6984"/>
                    <a:pt x="6919" y="6975"/>
                    <a:pt x="6871" y="6954"/>
                  </a:cubicBezTo>
                  <a:lnTo>
                    <a:pt x="5644" y="6287"/>
                  </a:lnTo>
                  <a:cubicBezTo>
                    <a:pt x="5616" y="6271"/>
                    <a:pt x="5587" y="6263"/>
                    <a:pt x="5560" y="6263"/>
                  </a:cubicBezTo>
                  <a:cubicBezTo>
                    <a:pt x="5509" y="6263"/>
                    <a:pt x="5465" y="6292"/>
                    <a:pt x="5442" y="6347"/>
                  </a:cubicBezTo>
                  <a:cubicBezTo>
                    <a:pt x="5406" y="6418"/>
                    <a:pt x="5430" y="6502"/>
                    <a:pt x="5501" y="6537"/>
                  </a:cubicBezTo>
                  <a:lnTo>
                    <a:pt x="6454" y="7061"/>
                  </a:lnTo>
                  <a:cubicBezTo>
                    <a:pt x="6609" y="7145"/>
                    <a:pt x="6668" y="7335"/>
                    <a:pt x="6597" y="7502"/>
                  </a:cubicBezTo>
                  <a:cubicBezTo>
                    <a:pt x="6531" y="7609"/>
                    <a:pt x="6419" y="7670"/>
                    <a:pt x="6301" y="7670"/>
                  </a:cubicBezTo>
                  <a:cubicBezTo>
                    <a:pt x="6249" y="7670"/>
                    <a:pt x="6196" y="7658"/>
                    <a:pt x="6144" y="7633"/>
                  </a:cubicBezTo>
                  <a:lnTo>
                    <a:pt x="5478" y="7264"/>
                  </a:lnTo>
                  <a:cubicBezTo>
                    <a:pt x="5478" y="7133"/>
                    <a:pt x="5430" y="7002"/>
                    <a:pt x="5347" y="6883"/>
                  </a:cubicBezTo>
                  <a:cubicBezTo>
                    <a:pt x="5228" y="6728"/>
                    <a:pt x="5061" y="6644"/>
                    <a:pt x="4882" y="6644"/>
                  </a:cubicBezTo>
                  <a:lnTo>
                    <a:pt x="4882" y="6597"/>
                  </a:lnTo>
                  <a:cubicBezTo>
                    <a:pt x="4906" y="6430"/>
                    <a:pt x="4870" y="6263"/>
                    <a:pt x="4763" y="6133"/>
                  </a:cubicBezTo>
                  <a:cubicBezTo>
                    <a:pt x="4644" y="5990"/>
                    <a:pt x="4478" y="5894"/>
                    <a:pt x="4299" y="5894"/>
                  </a:cubicBezTo>
                  <a:lnTo>
                    <a:pt x="4299" y="5847"/>
                  </a:lnTo>
                  <a:cubicBezTo>
                    <a:pt x="4335" y="5692"/>
                    <a:pt x="4287" y="5525"/>
                    <a:pt x="4180" y="5394"/>
                  </a:cubicBezTo>
                  <a:cubicBezTo>
                    <a:pt x="4061" y="5240"/>
                    <a:pt x="3894" y="5156"/>
                    <a:pt x="3716" y="5156"/>
                  </a:cubicBezTo>
                  <a:lnTo>
                    <a:pt x="3716" y="5109"/>
                  </a:lnTo>
                  <a:cubicBezTo>
                    <a:pt x="3751" y="4942"/>
                    <a:pt x="3704" y="4775"/>
                    <a:pt x="3596" y="4644"/>
                  </a:cubicBezTo>
                  <a:cubicBezTo>
                    <a:pt x="3476" y="4488"/>
                    <a:pt x="3297" y="4404"/>
                    <a:pt x="3111" y="4404"/>
                  </a:cubicBezTo>
                  <a:cubicBezTo>
                    <a:pt x="2984" y="4404"/>
                    <a:pt x="2855" y="4443"/>
                    <a:pt x="2739" y="4525"/>
                  </a:cubicBezTo>
                  <a:lnTo>
                    <a:pt x="1715" y="5275"/>
                  </a:lnTo>
                  <a:lnTo>
                    <a:pt x="1334" y="5073"/>
                  </a:lnTo>
                  <a:lnTo>
                    <a:pt x="2799" y="2549"/>
                  </a:lnTo>
                  <a:close/>
                  <a:moveTo>
                    <a:pt x="4855" y="6920"/>
                  </a:moveTo>
                  <a:cubicBezTo>
                    <a:pt x="4953" y="6920"/>
                    <a:pt x="5045" y="6960"/>
                    <a:pt x="5109" y="7037"/>
                  </a:cubicBezTo>
                  <a:cubicBezTo>
                    <a:pt x="5168" y="7133"/>
                    <a:pt x="5192" y="7228"/>
                    <a:pt x="5180" y="7299"/>
                  </a:cubicBezTo>
                  <a:cubicBezTo>
                    <a:pt x="5168" y="7383"/>
                    <a:pt x="5120" y="7466"/>
                    <a:pt x="5049" y="7526"/>
                  </a:cubicBezTo>
                  <a:lnTo>
                    <a:pt x="4704" y="7776"/>
                  </a:lnTo>
                  <a:cubicBezTo>
                    <a:pt x="4643" y="7818"/>
                    <a:pt x="4574" y="7838"/>
                    <a:pt x="4507" y="7838"/>
                  </a:cubicBezTo>
                  <a:cubicBezTo>
                    <a:pt x="4404" y="7838"/>
                    <a:pt x="4304" y="7791"/>
                    <a:pt x="4239" y="7704"/>
                  </a:cubicBezTo>
                  <a:cubicBezTo>
                    <a:pt x="4132" y="7549"/>
                    <a:pt x="4168" y="7347"/>
                    <a:pt x="4311" y="7240"/>
                  </a:cubicBezTo>
                  <a:lnTo>
                    <a:pt x="4644" y="7002"/>
                  </a:lnTo>
                  <a:lnTo>
                    <a:pt x="4656" y="6978"/>
                  </a:lnTo>
                  <a:cubicBezTo>
                    <a:pt x="4719" y="6939"/>
                    <a:pt x="4788" y="6920"/>
                    <a:pt x="4855" y="6920"/>
                  </a:cubicBezTo>
                  <a:close/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5" y="239"/>
                    <a:pt x="108" y="287"/>
                  </a:cubicBezTo>
                  <a:lnTo>
                    <a:pt x="2346" y="1584"/>
                  </a:lnTo>
                  <a:lnTo>
                    <a:pt x="406" y="4942"/>
                  </a:lnTo>
                  <a:lnTo>
                    <a:pt x="251" y="4847"/>
                  </a:lnTo>
                  <a:cubicBezTo>
                    <a:pt x="226" y="4830"/>
                    <a:pt x="199" y="4822"/>
                    <a:pt x="172" y="4822"/>
                  </a:cubicBezTo>
                  <a:cubicBezTo>
                    <a:pt x="121" y="4822"/>
                    <a:pt x="72" y="4851"/>
                    <a:pt x="48" y="4906"/>
                  </a:cubicBezTo>
                  <a:cubicBezTo>
                    <a:pt x="1" y="4978"/>
                    <a:pt x="25" y="5061"/>
                    <a:pt x="108" y="5109"/>
                  </a:cubicBezTo>
                  <a:lnTo>
                    <a:pt x="894" y="5549"/>
                  </a:lnTo>
                  <a:cubicBezTo>
                    <a:pt x="919" y="5566"/>
                    <a:pt x="947" y="5574"/>
                    <a:pt x="975" y="5574"/>
                  </a:cubicBezTo>
                  <a:cubicBezTo>
                    <a:pt x="1025" y="5574"/>
                    <a:pt x="1073" y="5548"/>
                    <a:pt x="1096" y="5501"/>
                  </a:cubicBezTo>
                  <a:lnTo>
                    <a:pt x="1215" y="5299"/>
                  </a:lnTo>
                  <a:lnTo>
                    <a:pt x="1525" y="5466"/>
                  </a:lnTo>
                  <a:cubicBezTo>
                    <a:pt x="1430" y="5680"/>
                    <a:pt x="1441" y="5918"/>
                    <a:pt x="1572" y="6121"/>
                  </a:cubicBezTo>
                  <a:cubicBezTo>
                    <a:pt x="1691" y="6287"/>
                    <a:pt x="1882" y="6371"/>
                    <a:pt x="2084" y="6371"/>
                  </a:cubicBezTo>
                  <a:cubicBezTo>
                    <a:pt x="2144" y="6371"/>
                    <a:pt x="2215" y="6359"/>
                    <a:pt x="2275" y="6347"/>
                  </a:cubicBezTo>
                  <a:cubicBezTo>
                    <a:pt x="2275" y="6478"/>
                    <a:pt x="2322" y="6597"/>
                    <a:pt x="2394" y="6716"/>
                  </a:cubicBezTo>
                  <a:cubicBezTo>
                    <a:pt x="2513" y="6883"/>
                    <a:pt x="2703" y="6966"/>
                    <a:pt x="2882" y="6966"/>
                  </a:cubicBezTo>
                  <a:cubicBezTo>
                    <a:pt x="2942" y="6966"/>
                    <a:pt x="3013" y="6954"/>
                    <a:pt x="3073" y="6942"/>
                  </a:cubicBezTo>
                  <a:cubicBezTo>
                    <a:pt x="3073" y="7061"/>
                    <a:pt x="3120" y="7192"/>
                    <a:pt x="3192" y="7299"/>
                  </a:cubicBezTo>
                  <a:cubicBezTo>
                    <a:pt x="3299" y="7430"/>
                    <a:pt x="3430" y="7514"/>
                    <a:pt x="3596" y="7549"/>
                  </a:cubicBezTo>
                  <a:cubicBezTo>
                    <a:pt x="3632" y="7549"/>
                    <a:pt x="3656" y="7561"/>
                    <a:pt x="3704" y="7561"/>
                  </a:cubicBezTo>
                  <a:cubicBezTo>
                    <a:pt x="3763" y="7561"/>
                    <a:pt x="3835" y="7549"/>
                    <a:pt x="3894" y="7537"/>
                  </a:cubicBezTo>
                  <a:cubicBezTo>
                    <a:pt x="3894" y="7668"/>
                    <a:pt x="3942" y="7787"/>
                    <a:pt x="4013" y="7895"/>
                  </a:cubicBezTo>
                  <a:cubicBezTo>
                    <a:pt x="4120" y="8026"/>
                    <a:pt x="4251" y="8109"/>
                    <a:pt x="4418" y="8145"/>
                  </a:cubicBezTo>
                  <a:cubicBezTo>
                    <a:pt x="4442" y="8145"/>
                    <a:pt x="4478" y="8157"/>
                    <a:pt x="4525" y="8157"/>
                  </a:cubicBezTo>
                  <a:cubicBezTo>
                    <a:pt x="4656" y="8157"/>
                    <a:pt x="4775" y="8109"/>
                    <a:pt x="4882" y="8037"/>
                  </a:cubicBezTo>
                  <a:lnTo>
                    <a:pt x="5216" y="7787"/>
                  </a:lnTo>
                  <a:cubicBezTo>
                    <a:pt x="5299" y="7728"/>
                    <a:pt x="5359" y="7668"/>
                    <a:pt x="5394" y="7597"/>
                  </a:cubicBezTo>
                  <a:lnTo>
                    <a:pt x="6013" y="7918"/>
                  </a:lnTo>
                  <a:cubicBezTo>
                    <a:pt x="6097" y="7966"/>
                    <a:pt x="6204" y="7990"/>
                    <a:pt x="6311" y="7990"/>
                  </a:cubicBezTo>
                  <a:cubicBezTo>
                    <a:pt x="6371" y="7990"/>
                    <a:pt x="6430" y="7978"/>
                    <a:pt x="6490" y="7966"/>
                  </a:cubicBezTo>
                  <a:cubicBezTo>
                    <a:pt x="6644" y="7918"/>
                    <a:pt x="6787" y="7811"/>
                    <a:pt x="6859" y="7668"/>
                  </a:cubicBezTo>
                  <a:cubicBezTo>
                    <a:pt x="6918" y="7549"/>
                    <a:pt x="6942" y="7430"/>
                    <a:pt x="6930" y="7299"/>
                  </a:cubicBezTo>
                  <a:cubicBezTo>
                    <a:pt x="6966" y="7299"/>
                    <a:pt x="7002" y="7311"/>
                    <a:pt x="7049" y="7311"/>
                  </a:cubicBezTo>
                  <a:cubicBezTo>
                    <a:pt x="7275" y="7311"/>
                    <a:pt x="7478" y="7192"/>
                    <a:pt x="7597" y="6990"/>
                  </a:cubicBezTo>
                  <a:cubicBezTo>
                    <a:pt x="7656" y="6871"/>
                    <a:pt x="7692" y="6740"/>
                    <a:pt x="7680" y="6609"/>
                  </a:cubicBezTo>
                  <a:cubicBezTo>
                    <a:pt x="7716" y="6609"/>
                    <a:pt x="7752" y="6633"/>
                    <a:pt x="7799" y="6633"/>
                  </a:cubicBezTo>
                  <a:cubicBezTo>
                    <a:pt x="8014" y="6633"/>
                    <a:pt x="8228" y="6514"/>
                    <a:pt x="8347" y="6299"/>
                  </a:cubicBezTo>
                  <a:cubicBezTo>
                    <a:pt x="8407" y="6180"/>
                    <a:pt x="8430" y="6061"/>
                    <a:pt x="8418" y="5930"/>
                  </a:cubicBezTo>
                  <a:cubicBezTo>
                    <a:pt x="8454" y="5930"/>
                    <a:pt x="8490" y="5942"/>
                    <a:pt x="8538" y="5942"/>
                  </a:cubicBezTo>
                  <a:cubicBezTo>
                    <a:pt x="8597" y="5942"/>
                    <a:pt x="8657" y="5930"/>
                    <a:pt x="8716" y="5918"/>
                  </a:cubicBezTo>
                  <a:cubicBezTo>
                    <a:pt x="8883" y="5871"/>
                    <a:pt x="9014" y="5763"/>
                    <a:pt x="9085" y="5621"/>
                  </a:cubicBezTo>
                  <a:cubicBezTo>
                    <a:pt x="9169" y="5466"/>
                    <a:pt x="9192" y="5299"/>
                    <a:pt x="9133" y="5144"/>
                  </a:cubicBezTo>
                  <a:cubicBezTo>
                    <a:pt x="9121" y="5097"/>
                    <a:pt x="9109" y="5061"/>
                    <a:pt x="9085" y="5037"/>
                  </a:cubicBezTo>
                  <a:lnTo>
                    <a:pt x="9347" y="4859"/>
                  </a:lnTo>
                  <a:lnTo>
                    <a:pt x="9478" y="5037"/>
                  </a:lnTo>
                  <a:cubicBezTo>
                    <a:pt x="9506" y="5072"/>
                    <a:pt x="9550" y="5090"/>
                    <a:pt x="9593" y="5090"/>
                  </a:cubicBezTo>
                  <a:cubicBezTo>
                    <a:pt x="9625" y="5090"/>
                    <a:pt x="9656" y="5081"/>
                    <a:pt x="9681" y="5061"/>
                  </a:cubicBezTo>
                  <a:lnTo>
                    <a:pt x="10085" y="4739"/>
                  </a:lnTo>
                  <a:cubicBezTo>
                    <a:pt x="10121" y="4668"/>
                    <a:pt x="10133" y="4573"/>
                    <a:pt x="10085" y="4513"/>
                  </a:cubicBezTo>
                  <a:cubicBezTo>
                    <a:pt x="10065" y="4479"/>
                    <a:pt x="10019" y="4460"/>
                    <a:pt x="9974" y="4460"/>
                  </a:cubicBezTo>
                  <a:cubicBezTo>
                    <a:pt x="9941" y="4460"/>
                    <a:pt x="9908" y="4470"/>
                    <a:pt x="9883" y="4489"/>
                  </a:cubicBezTo>
                  <a:lnTo>
                    <a:pt x="9585" y="4704"/>
                  </a:lnTo>
                  <a:lnTo>
                    <a:pt x="7252" y="1644"/>
                  </a:lnTo>
                  <a:lnTo>
                    <a:pt x="8585" y="775"/>
                  </a:lnTo>
                  <a:cubicBezTo>
                    <a:pt x="8657" y="739"/>
                    <a:pt x="8680" y="644"/>
                    <a:pt x="8633" y="572"/>
                  </a:cubicBezTo>
                  <a:cubicBezTo>
                    <a:pt x="8602" y="526"/>
                    <a:pt x="8556" y="500"/>
                    <a:pt x="8505" y="500"/>
                  </a:cubicBezTo>
                  <a:cubicBezTo>
                    <a:pt x="8478" y="500"/>
                    <a:pt x="8448" y="508"/>
                    <a:pt x="8418" y="525"/>
                  </a:cubicBezTo>
                  <a:lnTo>
                    <a:pt x="6954" y="1477"/>
                  </a:lnTo>
                  <a:cubicBezTo>
                    <a:pt x="6871" y="1525"/>
                    <a:pt x="6859" y="1632"/>
                    <a:pt x="6906" y="1680"/>
                  </a:cubicBezTo>
                  <a:lnTo>
                    <a:pt x="7168" y="2037"/>
                  </a:lnTo>
                  <a:lnTo>
                    <a:pt x="6978" y="2192"/>
                  </a:lnTo>
                  <a:lnTo>
                    <a:pt x="6216" y="1942"/>
                  </a:lnTo>
                  <a:cubicBezTo>
                    <a:pt x="6204" y="1942"/>
                    <a:pt x="6192" y="1918"/>
                    <a:pt x="6180" y="1918"/>
                  </a:cubicBezTo>
                  <a:lnTo>
                    <a:pt x="4430" y="1918"/>
                  </a:lnTo>
                  <a:cubicBezTo>
                    <a:pt x="4358" y="1918"/>
                    <a:pt x="4299" y="1965"/>
                    <a:pt x="4287" y="2037"/>
                  </a:cubicBezTo>
                  <a:lnTo>
                    <a:pt x="4180" y="2430"/>
                  </a:lnTo>
                  <a:lnTo>
                    <a:pt x="3930" y="2323"/>
                  </a:lnTo>
                  <a:cubicBezTo>
                    <a:pt x="3894" y="2311"/>
                    <a:pt x="3882" y="2311"/>
                    <a:pt x="3846" y="2311"/>
                  </a:cubicBezTo>
                  <a:lnTo>
                    <a:pt x="3168" y="2382"/>
                  </a:lnTo>
                  <a:lnTo>
                    <a:pt x="2930" y="2251"/>
                  </a:lnTo>
                  <a:lnTo>
                    <a:pt x="3156" y="1858"/>
                  </a:lnTo>
                  <a:cubicBezTo>
                    <a:pt x="3192" y="1787"/>
                    <a:pt x="3168" y="1703"/>
                    <a:pt x="3096" y="1656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 panose="020B0604020202020204" charset="0"/>
              </a:endParaRPr>
            </a:p>
          </p:txBody>
        </p:sp>
        <p:sp>
          <p:nvSpPr>
            <p:cNvPr id="97" name="Google Shape;1195;p52"/>
            <p:cNvSpPr/>
            <p:nvPr/>
          </p:nvSpPr>
          <p:spPr>
            <a:xfrm>
              <a:off x="2946442" y="2015001"/>
              <a:ext cx="37525" cy="26799"/>
            </a:xfrm>
            <a:custGeom>
              <a:avLst/>
              <a:gdLst/>
              <a:ahLst/>
              <a:cxnLst/>
              <a:rect l="l" t="t" r="r" b="b"/>
              <a:pathLst>
                <a:path w="1179" h="842" extrusionOk="0">
                  <a:moveTo>
                    <a:pt x="1011" y="1"/>
                  </a:moveTo>
                  <a:cubicBezTo>
                    <a:pt x="983" y="1"/>
                    <a:pt x="955" y="7"/>
                    <a:pt x="929" y="20"/>
                  </a:cubicBezTo>
                  <a:lnTo>
                    <a:pt x="96" y="556"/>
                  </a:lnTo>
                  <a:cubicBezTo>
                    <a:pt x="24" y="603"/>
                    <a:pt x="0" y="699"/>
                    <a:pt x="48" y="770"/>
                  </a:cubicBezTo>
                  <a:cubicBezTo>
                    <a:pt x="84" y="818"/>
                    <a:pt x="119" y="842"/>
                    <a:pt x="167" y="842"/>
                  </a:cubicBezTo>
                  <a:cubicBezTo>
                    <a:pt x="203" y="842"/>
                    <a:pt x="226" y="830"/>
                    <a:pt x="238" y="818"/>
                  </a:cubicBezTo>
                  <a:lnTo>
                    <a:pt x="1072" y="282"/>
                  </a:lnTo>
                  <a:cubicBezTo>
                    <a:pt x="1167" y="234"/>
                    <a:pt x="1179" y="127"/>
                    <a:pt x="1131" y="68"/>
                  </a:cubicBezTo>
                  <a:cubicBezTo>
                    <a:pt x="1108" y="22"/>
                    <a:pt x="1061" y="1"/>
                    <a:pt x="10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 panose="020B0604020202020204" charset="0"/>
              </a:endParaRPr>
            </a:p>
          </p:txBody>
        </p:sp>
      </p:grpSp>
      <p:sp>
        <p:nvSpPr>
          <p:cNvPr id="98" name="TextBox 97"/>
          <p:cNvSpPr txBox="1"/>
          <p:nvPr/>
        </p:nvSpPr>
        <p:spPr>
          <a:xfrm>
            <a:off x="882946" y="4003653"/>
            <a:ext cx="4470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fontAlgn="base"/>
            <a:r>
              <a:rPr lang="vi-VN" b="1" dirty="0">
                <a:latin typeface="Nunito" panose="020B0604020202020204" charset="0"/>
              </a:rPr>
              <a:t>4.3. </a:t>
            </a:r>
            <a:r>
              <a:rPr lang="en-US" b="1" dirty="0" err="1">
                <a:latin typeface="Nunito" panose="020B0604020202020204" charset="0"/>
              </a:rPr>
              <a:t>Đặc</a:t>
            </a:r>
            <a:r>
              <a:rPr lang="en-US" b="1" dirty="0">
                <a:latin typeface="Nunito" panose="020B0604020202020204" charset="0"/>
              </a:rPr>
              <a:t> </a:t>
            </a:r>
            <a:r>
              <a:rPr lang="en-US" b="1" dirty="0" err="1">
                <a:latin typeface="Nunito" panose="020B0604020202020204" charset="0"/>
              </a:rPr>
              <a:t>tả</a:t>
            </a:r>
            <a:r>
              <a:rPr lang="en-US" b="1" dirty="0">
                <a:latin typeface="Nunito" panose="020B0604020202020204" charset="0"/>
              </a:rPr>
              <a:t> </a:t>
            </a:r>
            <a:r>
              <a:rPr lang="en-US" b="1" dirty="0" err="1">
                <a:latin typeface="Nunito" panose="020B0604020202020204" charset="0"/>
              </a:rPr>
              <a:t>các</a:t>
            </a:r>
            <a:r>
              <a:rPr lang="en-US" b="1" dirty="0">
                <a:latin typeface="Nunito" panose="020B0604020202020204" charset="0"/>
              </a:rPr>
              <a:t> </a:t>
            </a:r>
            <a:r>
              <a:rPr lang="en-US" b="1" dirty="0" err="1">
                <a:latin typeface="Nunito" panose="020B0604020202020204" charset="0"/>
              </a:rPr>
              <a:t>trường</a:t>
            </a:r>
            <a:r>
              <a:rPr lang="en-US" b="1" dirty="0">
                <a:latin typeface="Nunito" panose="020B0604020202020204" charset="0"/>
              </a:rPr>
              <a:t> </a:t>
            </a:r>
            <a:r>
              <a:rPr lang="en-US" b="1" dirty="0" err="1">
                <a:latin typeface="Nunito" panose="020B0604020202020204" charset="0"/>
              </a:rPr>
              <a:t>hợp</a:t>
            </a:r>
            <a:r>
              <a:rPr lang="en-US" b="1" dirty="0">
                <a:latin typeface="Nunito" panose="020B0604020202020204" charset="0"/>
              </a:rPr>
              <a:t> </a:t>
            </a:r>
            <a:endParaRPr lang="vi-VN" b="1" dirty="0">
              <a:latin typeface="Nunito" panose="020B0604020202020204" charset="0"/>
            </a:endParaRPr>
          </a:p>
          <a:p>
            <a:pPr lvl="1" fontAlgn="base"/>
            <a:r>
              <a:rPr lang="en-US" b="1" dirty="0" err="1">
                <a:latin typeface="Nunito" panose="020B0604020202020204" charset="0"/>
              </a:rPr>
              <a:t>sử</a:t>
            </a:r>
            <a:r>
              <a:rPr lang="en-US" b="1" dirty="0">
                <a:latin typeface="Nunito" panose="020B0604020202020204" charset="0"/>
              </a:rPr>
              <a:t> </a:t>
            </a:r>
            <a:r>
              <a:rPr lang="en-US" b="1" dirty="0" err="1">
                <a:latin typeface="Nunito" panose="020B0604020202020204" charset="0"/>
              </a:rPr>
              <a:t>dụng</a:t>
            </a:r>
            <a:r>
              <a:rPr lang="en-US" b="1" dirty="0">
                <a:latin typeface="Nunito" panose="020B0604020202020204" charset="0"/>
              </a:rPr>
              <a:t> </a:t>
            </a:r>
            <a:endParaRPr lang="en-US" dirty="0">
              <a:latin typeface="Nunito" panose="020B0604020202020204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219811" y="662269"/>
            <a:ext cx="684064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i="1" dirty="0" err="1">
                <a:latin typeface="Nunito" panose="020B0604020202020204" charset="0"/>
              </a:rPr>
              <a:t>Khách</a:t>
            </a:r>
            <a:r>
              <a:rPr lang="en-US" sz="1700" b="1" i="1" dirty="0">
                <a:latin typeface="Nunito" panose="020B0604020202020204" charset="0"/>
              </a:rPr>
              <a:t> </a:t>
            </a:r>
            <a:r>
              <a:rPr lang="en-US" sz="1700" b="1" i="1" dirty="0" err="1">
                <a:latin typeface="Nunito" panose="020B0604020202020204" charset="0"/>
              </a:rPr>
              <a:t>vãng</a:t>
            </a:r>
            <a:r>
              <a:rPr lang="en-US" sz="1700" b="1" i="1" dirty="0">
                <a:latin typeface="Nunito" panose="020B0604020202020204" charset="0"/>
              </a:rPr>
              <a:t> </a:t>
            </a:r>
            <a:r>
              <a:rPr lang="en-US" sz="1700" b="1" i="1" dirty="0" err="1">
                <a:latin typeface="Nunito" panose="020B0604020202020204" charset="0"/>
              </a:rPr>
              <a:t>lai</a:t>
            </a:r>
            <a:r>
              <a:rPr lang="en-US" sz="1700" b="1" i="1" dirty="0">
                <a:latin typeface="Nunito" panose="020B0604020202020204" charset="0"/>
              </a:rPr>
              <a:t> </a:t>
            </a:r>
            <a:r>
              <a:rPr lang="en-US" sz="1700" dirty="0">
                <a:latin typeface="Nunito" panose="020B0604020202020204" charset="0"/>
              </a:rPr>
              <a:t>: </a:t>
            </a:r>
            <a:r>
              <a:rPr lang="en-US" sz="1700" dirty="0" err="1">
                <a:latin typeface="Nunito" panose="020B0604020202020204" charset="0"/>
              </a:rPr>
              <a:t>là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người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quan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tâm</a:t>
            </a:r>
            <a:r>
              <a:rPr lang="en-US" sz="1700" dirty="0">
                <a:latin typeface="Nunito" panose="020B0604020202020204" charset="0"/>
              </a:rPr>
              <a:t>, </a:t>
            </a:r>
            <a:r>
              <a:rPr lang="en-US" sz="1700" dirty="0" err="1">
                <a:latin typeface="Nunito" panose="020B0604020202020204" charset="0"/>
              </a:rPr>
              <a:t>muốn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làm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bài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thi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trắc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nghiệm</a:t>
            </a:r>
            <a:r>
              <a:rPr lang="en-US" sz="1700" dirty="0">
                <a:latin typeface="Nunito" panose="020B0604020202020204" charset="0"/>
              </a:rPr>
              <a:t> </a:t>
            </a:r>
            <a:endParaRPr lang="vi-VN" sz="1700" dirty="0">
              <a:latin typeface="Nunito" panose="020B0604020202020204" charset="0"/>
            </a:endParaRPr>
          </a:p>
          <a:p>
            <a:r>
              <a:rPr lang="en-US" sz="1700" b="1" i="1" dirty="0">
                <a:latin typeface="Nunito" panose="020B0604020202020204" charset="0"/>
              </a:rPr>
              <a:t>Member</a:t>
            </a:r>
            <a:r>
              <a:rPr lang="en-US" sz="1700" dirty="0">
                <a:latin typeface="Nunito" panose="020B0604020202020204" charset="0"/>
              </a:rPr>
              <a:t> : </a:t>
            </a:r>
            <a:r>
              <a:rPr lang="en-US" sz="1700" dirty="0" err="1">
                <a:latin typeface="Nunito" panose="020B0604020202020204" charset="0"/>
              </a:rPr>
              <a:t>là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người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đã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đăng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ký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tài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khoản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thành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công</a:t>
            </a:r>
            <a:r>
              <a:rPr lang="en-US" sz="1700" dirty="0">
                <a:latin typeface="Nunito" panose="020B0604020202020204" charset="0"/>
              </a:rPr>
              <a:t>, </a:t>
            </a:r>
            <a:r>
              <a:rPr lang="en-US" sz="1700" dirty="0" err="1">
                <a:latin typeface="Nunito" panose="020B0604020202020204" charset="0"/>
              </a:rPr>
              <a:t>trở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thành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thành</a:t>
            </a:r>
            <a:r>
              <a:rPr lang="en-US" sz="1700" dirty="0">
                <a:latin typeface="Nunito" panose="020B0604020202020204" charset="0"/>
              </a:rPr>
              <a:t> </a:t>
            </a:r>
            <a:endParaRPr lang="vi-VN" sz="1700" dirty="0">
              <a:latin typeface="Nunito" panose="020B0604020202020204" charset="0"/>
            </a:endParaRPr>
          </a:p>
          <a:p>
            <a:r>
              <a:rPr lang="en-US" sz="1700" dirty="0" err="1">
                <a:latin typeface="Nunito" panose="020B0604020202020204" charset="0"/>
              </a:rPr>
              <a:t>viên</a:t>
            </a:r>
            <a:r>
              <a:rPr lang="en-US" sz="1700" dirty="0">
                <a:latin typeface="Nunito" panose="020B0604020202020204" charset="0"/>
              </a:rPr>
              <a:t> website </a:t>
            </a:r>
            <a:r>
              <a:rPr lang="en-US" sz="1700" dirty="0" err="1">
                <a:latin typeface="Nunito" panose="020B0604020202020204" charset="0"/>
              </a:rPr>
              <a:t>và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có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thể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tiến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hành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làm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các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bài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trắc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nghiệm</a:t>
            </a:r>
            <a:r>
              <a:rPr lang="en-US" sz="1700" dirty="0">
                <a:latin typeface="Nunito" panose="020B0604020202020204" charset="0"/>
              </a:rPr>
              <a:t> </a:t>
            </a:r>
            <a:endParaRPr lang="vi-VN" sz="1700" dirty="0">
              <a:latin typeface="Nunito" panose="020B0604020202020204" charset="0"/>
            </a:endParaRPr>
          </a:p>
          <a:p>
            <a:r>
              <a:rPr lang="en-US" sz="1700" b="1" i="1" dirty="0">
                <a:latin typeface="Nunito" panose="020B0604020202020204" charset="0"/>
              </a:rPr>
              <a:t>Admin</a:t>
            </a:r>
            <a:r>
              <a:rPr lang="en-US" sz="1700" dirty="0">
                <a:latin typeface="Nunito" panose="020B0604020202020204" charset="0"/>
              </a:rPr>
              <a:t> : </a:t>
            </a:r>
            <a:r>
              <a:rPr lang="en-US" sz="1700" dirty="0" err="1">
                <a:latin typeface="Nunito" panose="020B0604020202020204" charset="0"/>
              </a:rPr>
              <a:t>là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người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quản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trị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hệ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thống</a:t>
            </a:r>
            <a:r>
              <a:rPr lang="en-US" sz="1700" dirty="0">
                <a:latin typeface="Nunito" panose="020B0604020202020204" charset="0"/>
              </a:rPr>
              <a:t>, </a:t>
            </a:r>
            <a:r>
              <a:rPr lang="en-US" sz="1700" dirty="0" err="1">
                <a:latin typeface="Nunito" panose="020B0604020202020204" charset="0"/>
              </a:rPr>
              <a:t>tạo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đề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thi</a:t>
            </a:r>
            <a:r>
              <a:rPr lang="en-US" sz="1700" dirty="0">
                <a:latin typeface="Nunito" panose="020B0604020202020204" charset="0"/>
              </a:rPr>
              <a:t>, </a:t>
            </a:r>
            <a:r>
              <a:rPr lang="en-US" sz="1700" dirty="0" err="1">
                <a:latin typeface="Nunito" panose="020B0604020202020204" charset="0"/>
              </a:rPr>
              <a:t>quản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lý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người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dùng</a:t>
            </a:r>
            <a:r>
              <a:rPr lang="en-US" sz="1700" dirty="0">
                <a:latin typeface="Nunito" panose="020B0604020202020204" charset="0"/>
              </a:rPr>
              <a:t>,… </a:t>
            </a:r>
          </a:p>
          <a:p>
            <a:endParaRPr lang="en-US" dirty="0">
              <a:latin typeface="Nunito" panose="020B0604020202020204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219811" y="2195967"/>
            <a:ext cx="682139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i="1" dirty="0" err="1">
                <a:latin typeface="Nunito" panose="020B0604020202020204" charset="0"/>
              </a:rPr>
              <a:t>Khách</a:t>
            </a:r>
            <a:r>
              <a:rPr lang="en-US" sz="1700" dirty="0">
                <a:latin typeface="Nunito" panose="020B0604020202020204" charset="0"/>
              </a:rPr>
              <a:t> : </a:t>
            </a:r>
            <a:r>
              <a:rPr lang="en-US" sz="1700" dirty="0" err="1">
                <a:latin typeface="Nunito" panose="020B0604020202020204" charset="0"/>
              </a:rPr>
              <a:t>Có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các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usecase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chính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như</a:t>
            </a:r>
            <a:r>
              <a:rPr lang="vi-VN" sz="1700" dirty="0">
                <a:latin typeface="Nunito" panose="020B0604020202020204" charset="0"/>
              </a:rPr>
              <a:t>: xem đề thi, tìm kiếm đề thi, </a:t>
            </a:r>
            <a:r>
              <a:rPr lang="en-US" sz="1700" dirty="0" err="1">
                <a:latin typeface="Nunito" panose="020B0604020202020204" charset="0"/>
              </a:rPr>
              <a:t>Xem</a:t>
            </a:r>
            <a:r>
              <a:rPr lang="en-US" sz="1700" dirty="0">
                <a:latin typeface="Nunito" panose="020B0604020202020204" charset="0"/>
              </a:rPr>
              <a:t> tin </a:t>
            </a:r>
            <a:r>
              <a:rPr lang="en-US" sz="1700" dirty="0" err="1">
                <a:latin typeface="Nunito" panose="020B0604020202020204" charset="0"/>
              </a:rPr>
              <a:t>tức</a:t>
            </a:r>
            <a:r>
              <a:rPr lang="vi-VN" sz="1700" dirty="0">
                <a:latin typeface="Nunito" panose="020B0604020202020204" charset="0"/>
              </a:rPr>
              <a:t>, xem tài liệu, xem thống kê, đăng kí tài khoản,...</a:t>
            </a:r>
          </a:p>
          <a:p>
            <a:r>
              <a:rPr lang="en-US" sz="1700" b="1" i="1" dirty="0">
                <a:latin typeface="Nunito" panose="020B0604020202020204" charset="0"/>
              </a:rPr>
              <a:t>Member</a:t>
            </a:r>
            <a:r>
              <a:rPr lang="en-US" sz="1700" b="1" dirty="0">
                <a:latin typeface="Nunito" panose="020B0604020202020204" charset="0"/>
              </a:rPr>
              <a:t> </a:t>
            </a:r>
            <a:r>
              <a:rPr lang="en-US" sz="1700" dirty="0">
                <a:latin typeface="Nunito" panose="020B0604020202020204" charset="0"/>
              </a:rPr>
              <a:t>: </a:t>
            </a:r>
            <a:r>
              <a:rPr lang="en-US" sz="1700" dirty="0" err="1">
                <a:latin typeface="Nunito" panose="020B0604020202020204" charset="0"/>
              </a:rPr>
              <a:t>Có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các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usecase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chính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như</a:t>
            </a:r>
            <a:r>
              <a:rPr lang="vi-VN" sz="1700" dirty="0">
                <a:latin typeface="Nunito" panose="020B0604020202020204" charset="0"/>
              </a:rPr>
              <a:t>: xem đề thi, tìm kiếm đề thi, làm bài thi, đăng nhập, đăng xuất, chỉnh sửa thông tin,...</a:t>
            </a:r>
          </a:p>
          <a:p>
            <a:r>
              <a:rPr lang="en-US" sz="1700" b="1" i="1" dirty="0">
                <a:latin typeface="Nunito" panose="020B0604020202020204" charset="0"/>
              </a:rPr>
              <a:t>Admin</a:t>
            </a:r>
            <a:r>
              <a:rPr lang="en-US" sz="1700" dirty="0">
                <a:latin typeface="Nunito" panose="020B0604020202020204" charset="0"/>
              </a:rPr>
              <a:t> : </a:t>
            </a:r>
            <a:r>
              <a:rPr lang="en-US" sz="1700" dirty="0" err="1">
                <a:latin typeface="Nunito" panose="020B0604020202020204" charset="0"/>
              </a:rPr>
              <a:t>Có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các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usecase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chính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như</a:t>
            </a:r>
            <a:r>
              <a:rPr lang="vi-VN" sz="1700" dirty="0">
                <a:latin typeface="Nunito" panose="020B0604020202020204" charset="0"/>
              </a:rPr>
              <a:t> quản lý người dùng, quản lý đề thi, câu hỏi, tài liệu, chương trình học,...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5441482" y="4012074"/>
            <a:ext cx="5322771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700" dirty="0" err="1">
                <a:latin typeface="Nunito" panose="020B0604020202020204" charset="0"/>
              </a:rPr>
              <a:t>Usecase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đăng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nhập</a:t>
            </a:r>
            <a:endParaRPr lang="vi-VN" sz="1700" dirty="0">
              <a:latin typeface="Nunito" panose="020B0604020202020204" charset="0"/>
            </a:endParaRPr>
          </a:p>
          <a:p>
            <a:pPr marL="285750" indent="-285750">
              <a:buFontTx/>
              <a:buChar char="-"/>
            </a:pPr>
            <a:r>
              <a:rPr lang="en-US" sz="1700" dirty="0" err="1">
                <a:latin typeface="Nunito" panose="020B0604020202020204" charset="0"/>
              </a:rPr>
              <a:t>Usecase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đăng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ký</a:t>
            </a:r>
            <a:r>
              <a:rPr lang="en-US" sz="1700" dirty="0">
                <a:latin typeface="Nunito" panose="020B0604020202020204" charset="0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1700" dirty="0" err="1">
                <a:latin typeface="Nunito" panose="020B0604020202020204" charset="0"/>
              </a:rPr>
              <a:t>Usecase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thi</a:t>
            </a:r>
            <a:r>
              <a:rPr lang="en-US" sz="1700" dirty="0">
                <a:latin typeface="Nunito" panose="020B0604020202020204" charset="0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1700" dirty="0" err="1">
                <a:latin typeface="Nunito" panose="020B0604020202020204" charset="0"/>
              </a:rPr>
              <a:t>Usecase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quản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lý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người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dùng</a:t>
            </a:r>
            <a:r>
              <a:rPr lang="en-US" sz="1700" dirty="0">
                <a:latin typeface="Nunito" panose="020B0604020202020204" charset="0"/>
              </a:rPr>
              <a:t> </a:t>
            </a:r>
            <a:endParaRPr lang="vi-VN" sz="1700" dirty="0">
              <a:latin typeface="Nunito" panose="020B0604020202020204" charset="0"/>
            </a:endParaRPr>
          </a:p>
          <a:p>
            <a:pPr marL="285750" indent="-285750">
              <a:buFontTx/>
              <a:buChar char="-"/>
            </a:pPr>
            <a:r>
              <a:rPr lang="en-US" sz="1700" dirty="0" err="1">
                <a:latin typeface="Nunito" panose="020B0604020202020204" charset="0"/>
              </a:rPr>
              <a:t>Usecase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quản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lý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đề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thi</a:t>
            </a:r>
            <a:r>
              <a:rPr lang="en-US" sz="1700" dirty="0">
                <a:latin typeface="Nunito" panose="020B0604020202020204" charset="0"/>
              </a:rPr>
              <a:t> </a:t>
            </a:r>
            <a:endParaRPr lang="vi-VN" sz="1700" dirty="0">
              <a:latin typeface="Nunito" panose="020B0604020202020204" charset="0"/>
            </a:endParaRPr>
          </a:p>
          <a:p>
            <a:pPr marL="285750" indent="-285750">
              <a:buFontTx/>
              <a:buChar char="-"/>
            </a:pPr>
            <a:r>
              <a:rPr lang="en-US" sz="1700" dirty="0" err="1">
                <a:latin typeface="Nunito" panose="020B0604020202020204" charset="0"/>
              </a:rPr>
              <a:t>Usecase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quản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lý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câu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hỏi</a:t>
            </a:r>
            <a:r>
              <a:rPr lang="en-US" sz="1700" dirty="0">
                <a:latin typeface="Nunito" panose="020B0604020202020204" charset="0"/>
              </a:rPr>
              <a:t>  </a:t>
            </a:r>
            <a:endParaRPr lang="vi-VN" sz="1700" dirty="0">
              <a:latin typeface="Nunito" panose="020B0604020202020204" charset="0"/>
            </a:endParaRPr>
          </a:p>
          <a:p>
            <a:pPr marL="285750" indent="-285750">
              <a:buFontTx/>
              <a:buChar char="-"/>
            </a:pPr>
            <a:r>
              <a:rPr lang="en-US" sz="1700" dirty="0" err="1">
                <a:latin typeface="Nunito" panose="020B0604020202020204" charset="0"/>
              </a:rPr>
              <a:t>Usecase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quản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lý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môn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học</a:t>
            </a:r>
            <a:r>
              <a:rPr lang="en-US" sz="1700" dirty="0">
                <a:latin typeface="Nunito" panose="020B0604020202020204" charset="0"/>
              </a:rPr>
              <a:t> </a:t>
            </a:r>
            <a:endParaRPr lang="vi-VN" sz="1700" dirty="0">
              <a:latin typeface="Nunito" panose="020B0604020202020204" charset="0"/>
            </a:endParaRPr>
          </a:p>
          <a:p>
            <a:pPr marL="285750" indent="-285750">
              <a:buFontTx/>
              <a:buChar char="-"/>
            </a:pPr>
            <a:r>
              <a:rPr lang="en-US" sz="1700" dirty="0" err="1">
                <a:latin typeface="Nunito" panose="020B0604020202020204" charset="0"/>
              </a:rPr>
              <a:t>Usecase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quản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lý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chương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trình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học</a:t>
            </a:r>
            <a:r>
              <a:rPr lang="en-US" sz="1700" dirty="0">
                <a:latin typeface="Nunito" panose="020B0604020202020204" charset="0"/>
              </a:rPr>
              <a:t> </a:t>
            </a:r>
            <a:endParaRPr lang="vi-VN" sz="1700" dirty="0">
              <a:latin typeface="Nunito" panose="020B0604020202020204" charset="0"/>
            </a:endParaRPr>
          </a:p>
          <a:p>
            <a:pPr marL="285750" indent="-285750">
              <a:buFontTx/>
              <a:buChar char="-"/>
            </a:pPr>
            <a:r>
              <a:rPr lang="en-US" sz="1700" dirty="0" err="1">
                <a:latin typeface="Nunito" panose="020B0604020202020204" charset="0"/>
              </a:rPr>
              <a:t>Usecase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quản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lý</a:t>
            </a:r>
            <a:r>
              <a:rPr lang="en-US" sz="1700" dirty="0">
                <a:latin typeface="Nunito" panose="020B0604020202020204" charset="0"/>
              </a:rPr>
              <a:t> tin </a:t>
            </a:r>
            <a:r>
              <a:rPr lang="en-US" sz="1700" dirty="0" err="1">
                <a:latin typeface="Nunito" panose="020B0604020202020204" charset="0"/>
              </a:rPr>
              <a:t>tức</a:t>
            </a:r>
            <a:r>
              <a:rPr lang="en-US" sz="1700" dirty="0">
                <a:latin typeface="Nunito" panose="020B0604020202020204" charset="0"/>
              </a:rPr>
              <a:t> </a:t>
            </a:r>
            <a:endParaRPr lang="vi-VN" sz="1700" dirty="0">
              <a:latin typeface="Nunito" panose="020B0604020202020204" charset="0"/>
            </a:endParaRPr>
          </a:p>
          <a:p>
            <a:pPr marL="285750" indent="-285750">
              <a:buFontTx/>
              <a:buChar char="-"/>
            </a:pPr>
            <a:r>
              <a:rPr lang="en-US" sz="1700" dirty="0" err="1">
                <a:latin typeface="Nunito" panose="020B0604020202020204" charset="0"/>
              </a:rPr>
              <a:t>Usecase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quản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lý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tài</a:t>
            </a:r>
            <a:r>
              <a:rPr lang="en-US" sz="1700" dirty="0">
                <a:latin typeface="Nunito" panose="020B0604020202020204" charset="0"/>
              </a:rPr>
              <a:t> </a:t>
            </a:r>
            <a:r>
              <a:rPr lang="en-US" sz="1700" dirty="0" err="1">
                <a:latin typeface="Nunito" panose="020B0604020202020204" charset="0"/>
              </a:rPr>
              <a:t>liệu</a:t>
            </a:r>
            <a:r>
              <a:rPr lang="en-US" sz="1700" dirty="0">
                <a:latin typeface="Nunito" panose="020B060402020202020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359747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71" grpId="0"/>
      <p:bldP spid="82" grpId="0" animBg="1"/>
      <p:bldP spid="93" grpId="0"/>
      <p:bldP spid="94" grpId="0" animBg="1"/>
      <p:bldP spid="98" grpId="0"/>
      <p:bldP spid="99" grpId="0"/>
      <p:bldP spid="100" grpId="0"/>
      <p:bldP spid="10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/>
          <p:nvPr/>
        </p:nvPicPr>
        <p:blipFill>
          <a:blip r:embed="rId2"/>
          <a:stretch>
            <a:fillRect/>
          </a:stretch>
        </p:blipFill>
        <p:spPr>
          <a:xfrm>
            <a:off x="9050945" y="767445"/>
            <a:ext cx="2967746" cy="1595295"/>
          </a:xfrm>
          <a:prstGeom prst="rect">
            <a:avLst/>
          </a:prstGeom>
        </p:spPr>
      </p:pic>
      <p:pic>
        <p:nvPicPr>
          <p:cNvPr id="41" name="Picture 40"/>
          <p:cNvPicPr/>
          <p:nvPr/>
        </p:nvPicPr>
        <p:blipFill>
          <a:blip r:embed="rId3"/>
          <a:stretch>
            <a:fillRect/>
          </a:stretch>
        </p:blipFill>
        <p:spPr>
          <a:xfrm>
            <a:off x="7630971" y="4800330"/>
            <a:ext cx="3736741" cy="1979854"/>
          </a:xfrm>
          <a:prstGeom prst="rect">
            <a:avLst/>
          </a:prstGeom>
        </p:spPr>
      </p:pic>
      <p:pic>
        <p:nvPicPr>
          <p:cNvPr id="35" name="Picture 34"/>
          <p:cNvPicPr/>
          <p:nvPr/>
        </p:nvPicPr>
        <p:blipFill>
          <a:blip r:embed="rId4"/>
          <a:stretch>
            <a:fillRect/>
          </a:stretch>
        </p:blipFill>
        <p:spPr>
          <a:xfrm>
            <a:off x="5519184" y="478053"/>
            <a:ext cx="2892086" cy="1777631"/>
          </a:xfrm>
          <a:prstGeom prst="rect">
            <a:avLst/>
          </a:prstGeom>
        </p:spPr>
      </p:pic>
      <p:pic>
        <p:nvPicPr>
          <p:cNvPr id="33" name="Picture 32"/>
          <p:cNvPicPr/>
          <p:nvPr/>
        </p:nvPicPr>
        <p:blipFill>
          <a:blip r:embed="rId5"/>
          <a:stretch>
            <a:fillRect/>
          </a:stretch>
        </p:blipFill>
        <p:spPr>
          <a:xfrm>
            <a:off x="87924" y="1615538"/>
            <a:ext cx="5354608" cy="4801635"/>
          </a:xfrm>
          <a:prstGeom prst="rect">
            <a:avLst/>
          </a:prstGeom>
        </p:spPr>
      </p:pic>
      <p:sp>
        <p:nvSpPr>
          <p:cNvPr id="66" name="Google Shape;945;p22"/>
          <p:cNvSpPr/>
          <p:nvPr/>
        </p:nvSpPr>
        <p:spPr>
          <a:xfrm>
            <a:off x="214998" y="51862"/>
            <a:ext cx="3452228" cy="60947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fontAlgn="base"/>
            <a:r>
              <a:rPr lang="vi-VN" sz="1700" b="1" dirty="0">
                <a:solidFill>
                  <a:schemeClr val="bg1"/>
                </a:solidFill>
                <a:latin typeface="Nunito" panose="020B0604020202020204" charset="0"/>
              </a:rPr>
              <a:t>4. </a:t>
            </a:r>
            <a:r>
              <a:rPr lang="en-US" sz="1700" b="1" dirty="0" err="1">
                <a:solidFill>
                  <a:schemeClr val="bg1"/>
                </a:solidFill>
                <a:latin typeface="Nunito" panose="020B0604020202020204" charset="0"/>
              </a:rPr>
              <a:t>Phân</a:t>
            </a:r>
            <a:r>
              <a:rPr lang="en-US" sz="1700" b="1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  <a:r>
              <a:rPr lang="en-US" sz="1700" b="1" dirty="0" err="1">
                <a:solidFill>
                  <a:schemeClr val="bg1"/>
                </a:solidFill>
                <a:latin typeface="Nunito" panose="020B0604020202020204" charset="0"/>
              </a:rPr>
              <a:t>tích</a:t>
            </a:r>
            <a:r>
              <a:rPr lang="en-US" sz="1700" b="1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  <a:r>
              <a:rPr lang="en-US" sz="1700" b="1" dirty="0" err="1">
                <a:solidFill>
                  <a:schemeClr val="bg1"/>
                </a:solidFill>
                <a:latin typeface="Nunito" panose="020B0604020202020204" charset="0"/>
              </a:rPr>
              <a:t>thiết</a:t>
            </a:r>
            <a:r>
              <a:rPr lang="en-US" sz="1700" b="1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  <a:r>
              <a:rPr lang="en-US" sz="1700" b="1" dirty="0" err="1">
                <a:solidFill>
                  <a:schemeClr val="bg1"/>
                </a:solidFill>
                <a:latin typeface="Nunito" panose="020B0604020202020204" charset="0"/>
              </a:rPr>
              <a:t>kế</a:t>
            </a:r>
            <a:r>
              <a:rPr lang="en-US" sz="1700" b="1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  <a:r>
              <a:rPr lang="en-US" sz="1700" b="1" dirty="0" err="1">
                <a:solidFill>
                  <a:schemeClr val="bg1"/>
                </a:solidFill>
                <a:latin typeface="Nunito" panose="020B0604020202020204" charset="0"/>
              </a:rPr>
              <a:t>hệ</a:t>
            </a:r>
            <a:r>
              <a:rPr lang="en-US" sz="1700" b="1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  <a:r>
              <a:rPr lang="en-US" sz="1700" b="1" dirty="0" err="1">
                <a:solidFill>
                  <a:schemeClr val="bg1"/>
                </a:solidFill>
                <a:latin typeface="Nunito" panose="020B0604020202020204" charset="0"/>
              </a:rPr>
              <a:t>thống</a:t>
            </a:r>
            <a:r>
              <a:rPr lang="en-US" sz="1700" b="1" dirty="0">
                <a:solidFill>
                  <a:schemeClr val="bg1"/>
                </a:solidFill>
                <a:latin typeface="Nunito" panose="020B0604020202020204" charset="0"/>
              </a:rPr>
              <a:t>   </a:t>
            </a:r>
            <a:endParaRPr lang="en-US" sz="1700" dirty="0">
              <a:solidFill>
                <a:schemeClr val="bg1"/>
              </a:solidFill>
              <a:latin typeface="Nunito" panose="020B0604020202020204" charset="0"/>
            </a:endParaRPr>
          </a:p>
        </p:txBody>
      </p:sp>
      <p:grpSp>
        <p:nvGrpSpPr>
          <p:cNvPr id="28" name="Google Shape;712;p45"/>
          <p:cNvGrpSpPr/>
          <p:nvPr/>
        </p:nvGrpSpPr>
        <p:grpSpPr>
          <a:xfrm>
            <a:off x="441323" y="887633"/>
            <a:ext cx="414110" cy="413173"/>
            <a:chOff x="7429366" y="3223183"/>
            <a:chExt cx="334634" cy="333904"/>
          </a:xfrm>
        </p:grpSpPr>
        <p:sp>
          <p:nvSpPr>
            <p:cNvPr id="29" name="Google Shape;713;p45"/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>
                <a:latin typeface="Nunito" panose="020B0604020202020204" charset="0"/>
              </a:endParaRPr>
            </a:p>
          </p:txBody>
        </p:sp>
        <p:sp>
          <p:nvSpPr>
            <p:cNvPr id="30" name="Google Shape;714;p45"/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>
                <a:latin typeface="Nunito" panose="020B0604020202020204" charset="0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083316" y="761381"/>
            <a:ext cx="3532472" cy="35394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chemeClr val="bg1"/>
                </a:solidFill>
                <a:latin typeface="Nunito" panose="020B0604020202020204" charset="0"/>
              </a:rPr>
              <a:t>4.4. </a:t>
            </a:r>
            <a:r>
              <a:rPr lang="en-US" sz="1700" b="1" dirty="0" err="1">
                <a:solidFill>
                  <a:schemeClr val="bg1"/>
                </a:solidFill>
                <a:latin typeface="Nunito" panose="020B0604020202020204" charset="0"/>
              </a:rPr>
              <a:t>Biểu</a:t>
            </a:r>
            <a:r>
              <a:rPr lang="en-US" sz="1700" b="1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  <a:r>
              <a:rPr lang="en-US" sz="1700" b="1" dirty="0" err="1">
                <a:solidFill>
                  <a:schemeClr val="bg1"/>
                </a:solidFill>
                <a:latin typeface="Nunito" panose="020B0604020202020204" charset="0"/>
              </a:rPr>
              <a:t>đồ</a:t>
            </a:r>
            <a:r>
              <a:rPr lang="en-US" sz="1700" b="1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  <a:r>
              <a:rPr lang="en-US" sz="1700" b="1" dirty="0" err="1">
                <a:solidFill>
                  <a:schemeClr val="bg1"/>
                </a:solidFill>
                <a:latin typeface="Nunito" panose="020B0604020202020204" charset="0"/>
              </a:rPr>
              <a:t>Usecase</a:t>
            </a:r>
            <a:r>
              <a:rPr lang="en-US" sz="1700" b="1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  <a:endParaRPr lang="en-US" sz="1700" dirty="0">
              <a:solidFill>
                <a:schemeClr val="bg1"/>
              </a:solidFill>
              <a:latin typeface="Nunito" panose="020B060402020202020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99051" y="1161546"/>
            <a:ext cx="3880458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latin typeface="Nunito" panose="020B0604020202020204" charset="0"/>
              </a:rPr>
              <a:t>a. </a:t>
            </a:r>
            <a:r>
              <a:rPr lang="en-US" sz="1600" b="1" i="1" dirty="0" err="1">
                <a:latin typeface="Nunito" panose="020B0604020202020204" charset="0"/>
              </a:rPr>
              <a:t>Biểu</a:t>
            </a:r>
            <a:r>
              <a:rPr lang="en-US" sz="1600" b="1" i="1" dirty="0">
                <a:latin typeface="Nunito" panose="020B0604020202020204" charset="0"/>
              </a:rPr>
              <a:t> </a:t>
            </a:r>
            <a:r>
              <a:rPr lang="en-US" sz="1600" b="1" i="1" dirty="0" err="1">
                <a:latin typeface="Nunito" panose="020B0604020202020204" charset="0"/>
              </a:rPr>
              <a:t>đồ</a:t>
            </a:r>
            <a:r>
              <a:rPr lang="en-US" sz="1600" b="1" i="1" dirty="0">
                <a:latin typeface="Nunito" panose="020B0604020202020204" charset="0"/>
              </a:rPr>
              <a:t> </a:t>
            </a:r>
            <a:r>
              <a:rPr lang="en-US" sz="1600" b="1" i="1" dirty="0" err="1">
                <a:latin typeface="Nunito" panose="020B0604020202020204" charset="0"/>
              </a:rPr>
              <a:t>Usecase</a:t>
            </a:r>
            <a:r>
              <a:rPr lang="en-US" sz="1600" b="1" i="1" dirty="0">
                <a:latin typeface="Nunito" panose="020B0604020202020204" charset="0"/>
              </a:rPr>
              <a:t> </a:t>
            </a:r>
            <a:r>
              <a:rPr lang="en-US" sz="1600" b="1" i="1" dirty="0" err="1">
                <a:latin typeface="Nunito" panose="020B0604020202020204" charset="0"/>
              </a:rPr>
              <a:t>hệ</a:t>
            </a:r>
            <a:r>
              <a:rPr lang="en-US" sz="1600" b="1" i="1" dirty="0">
                <a:latin typeface="Nunito" panose="020B0604020202020204" charset="0"/>
              </a:rPr>
              <a:t> </a:t>
            </a:r>
            <a:r>
              <a:rPr lang="en-US" sz="1600" b="1" i="1" dirty="0" err="1">
                <a:latin typeface="Nunito" panose="020B0604020202020204" charset="0"/>
              </a:rPr>
              <a:t>thống</a:t>
            </a:r>
            <a:r>
              <a:rPr lang="en-US" sz="1600" b="1" i="1" dirty="0">
                <a:latin typeface="Nunito" panose="020B0604020202020204" charset="0"/>
              </a:rPr>
              <a:t>   </a:t>
            </a:r>
            <a:br>
              <a:rPr lang="en-US" sz="1600" b="1" i="1" dirty="0">
                <a:latin typeface="Nunito" panose="020B0604020202020204" charset="0"/>
              </a:rPr>
            </a:br>
            <a:endParaRPr lang="en-US" sz="1600" b="1" i="1" dirty="0">
              <a:latin typeface="Nunito" panose="020B0604020202020204" charset="0"/>
            </a:endParaRPr>
          </a:p>
          <a:p>
            <a:endParaRPr lang="en-US" sz="1700" dirty="0">
              <a:latin typeface="Nunito" panose="020B060402020202020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34431" y="196452"/>
            <a:ext cx="33201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Nunito" panose="020B0604020202020204" charset="0"/>
              </a:rPr>
              <a:t>b. </a:t>
            </a:r>
            <a:r>
              <a:rPr lang="en-US" sz="1600" b="1" i="1" dirty="0" err="1">
                <a:latin typeface="Nunito" panose="020B0604020202020204" charset="0"/>
              </a:rPr>
              <a:t>Biểu</a:t>
            </a:r>
            <a:r>
              <a:rPr lang="en-US" sz="1600" b="1" i="1" dirty="0">
                <a:latin typeface="Nunito" panose="020B0604020202020204" charset="0"/>
              </a:rPr>
              <a:t> </a:t>
            </a:r>
            <a:r>
              <a:rPr lang="en-US" sz="1600" b="1" i="1" dirty="0" err="1">
                <a:latin typeface="Nunito" panose="020B0604020202020204" charset="0"/>
              </a:rPr>
              <a:t>đồ</a:t>
            </a:r>
            <a:r>
              <a:rPr lang="en-US" sz="1600" b="1" i="1" dirty="0">
                <a:latin typeface="Nunito" panose="020B0604020202020204" charset="0"/>
              </a:rPr>
              <a:t> </a:t>
            </a:r>
            <a:r>
              <a:rPr lang="en-US" sz="1600" b="1" i="1" dirty="0" err="1">
                <a:latin typeface="Nunito" panose="020B0604020202020204" charset="0"/>
              </a:rPr>
              <a:t>usecase</a:t>
            </a:r>
            <a:r>
              <a:rPr lang="en-US" sz="1600" b="1" i="1" dirty="0">
                <a:latin typeface="Nunito" panose="020B0604020202020204" charset="0"/>
              </a:rPr>
              <a:t> </a:t>
            </a:r>
            <a:r>
              <a:rPr lang="en-US" sz="1600" b="1" i="1" dirty="0" err="1">
                <a:latin typeface="Nunito" panose="020B0604020202020204" charset="0"/>
              </a:rPr>
              <a:t>đăng</a:t>
            </a:r>
            <a:r>
              <a:rPr lang="en-US" sz="1600" b="1" i="1" dirty="0">
                <a:latin typeface="Nunito" panose="020B0604020202020204" charset="0"/>
              </a:rPr>
              <a:t> </a:t>
            </a:r>
            <a:r>
              <a:rPr lang="en-US" sz="1600" b="1" i="1" dirty="0" err="1">
                <a:latin typeface="Nunito" panose="020B0604020202020204" charset="0"/>
              </a:rPr>
              <a:t>nhập</a:t>
            </a:r>
            <a:r>
              <a:rPr lang="en-US" sz="1600" b="1" i="1" dirty="0">
                <a:latin typeface="Nunito" panose="020B0604020202020204" charset="0"/>
              </a:rPr>
              <a:t>  </a:t>
            </a:r>
          </a:p>
        </p:txBody>
      </p:sp>
      <p:sp>
        <p:nvSpPr>
          <p:cNvPr id="4" name="Rectangle 3"/>
          <p:cNvSpPr/>
          <p:nvPr/>
        </p:nvSpPr>
        <p:spPr>
          <a:xfrm>
            <a:off x="8411270" y="196848"/>
            <a:ext cx="3488455" cy="355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4025" marR="0" indent="-6350">
              <a:lnSpc>
                <a:spcPct val="107000"/>
              </a:lnSpc>
              <a:spcBef>
                <a:spcPts val="0"/>
              </a:spcBef>
              <a:spcAft>
                <a:spcPts val="565"/>
              </a:spcAft>
            </a:pP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c.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Arial" panose="020B0604020202020204" pitchFamily="34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Biểu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đồ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usecase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đăng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ký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  </a:t>
            </a:r>
          </a:p>
        </p:txBody>
      </p:sp>
      <p:sp>
        <p:nvSpPr>
          <p:cNvPr id="5" name="Rectangle 4"/>
          <p:cNvSpPr/>
          <p:nvPr/>
        </p:nvSpPr>
        <p:spPr>
          <a:xfrm>
            <a:off x="6023945" y="2201417"/>
            <a:ext cx="4650632" cy="355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4025" marR="0" indent="-6350">
              <a:lnSpc>
                <a:spcPct val="107000"/>
              </a:lnSpc>
              <a:spcBef>
                <a:spcPts val="0"/>
              </a:spcBef>
              <a:spcAft>
                <a:spcPts val="565"/>
              </a:spcAft>
            </a:pP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d.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Arial" panose="020B0604020202020204" pitchFamily="34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Biểu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đồ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usecase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quản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lý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người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dùng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  </a:t>
            </a:r>
          </a:p>
        </p:txBody>
      </p:sp>
      <p:pic>
        <p:nvPicPr>
          <p:cNvPr id="39" name="Picture 38"/>
          <p:cNvPicPr/>
          <p:nvPr/>
        </p:nvPicPr>
        <p:blipFill>
          <a:blip r:embed="rId6"/>
          <a:stretch>
            <a:fillRect/>
          </a:stretch>
        </p:blipFill>
        <p:spPr>
          <a:xfrm>
            <a:off x="7148146" y="2530638"/>
            <a:ext cx="4549493" cy="1888415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6494501" y="4430961"/>
            <a:ext cx="388045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latin typeface="Nunito" panose="020B0604020202020204" charset="0"/>
              </a:rPr>
              <a:t>e. </a:t>
            </a:r>
            <a:r>
              <a:rPr lang="en-US" sz="1600" b="1" i="1" dirty="0" err="1">
                <a:latin typeface="Nunito" panose="020B0604020202020204" charset="0"/>
              </a:rPr>
              <a:t>Biểu</a:t>
            </a:r>
            <a:r>
              <a:rPr lang="en-US" sz="1600" b="1" i="1" dirty="0">
                <a:latin typeface="Nunito" panose="020B0604020202020204" charset="0"/>
              </a:rPr>
              <a:t> </a:t>
            </a:r>
            <a:r>
              <a:rPr lang="en-US" sz="1600" b="1" i="1" dirty="0" err="1">
                <a:latin typeface="Nunito" panose="020B0604020202020204" charset="0"/>
              </a:rPr>
              <a:t>đồ</a:t>
            </a:r>
            <a:r>
              <a:rPr lang="en-US" sz="1600" b="1" i="1" dirty="0">
                <a:latin typeface="Nunito" panose="020B0604020202020204" charset="0"/>
              </a:rPr>
              <a:t> </a:t>
            </a:r>
            <a:r>
              <a:rPr lang="en-US" sz="1600" b="1" i="1" dirty="0" err="1">
                <a:latin typeface="Nunito" panose="020B0604020202020204" charset="0"/>
              </a:rPr>
              <a:t>usecase</a:t>
            </a:r>
            <a:r>
              <a:rPr lang="en-US" sz="1600" b="1" i="1" dirty="0">
                <a:latin typeface="Nunito" panose="020B0604020202020204" charset="0"/>
              </a:rPr>
              <a:t> </a:t>
            </a:r>
            <a:r>
              <a:rPr lang="en-US" sz="1600" b="1" i="1" dirty="0" err="1">
                <a:latin typeface="Nunito" panose="020B0604020202020204" charset="0"/>
              </a:rPr>
              <a:t>quản</a:t>
            </a:r>
            <a:r>
              <a:rPr lang="en-US" sz="1600" b="1" i="1" dirty="0">
                <a:latin typeface="Nunito" panose="020B0604020202020204" charset="0"/>
              </a:rPr>
              <a:t> </a:t>
            </a:r>
            <a:r>
              <a:rPr lang="en-US" sz="1600" b="1" i="1" dirty="0" err="1">
                <a:latin typeface="Nunito" panose="020B0604020202020204" charset="0"/>
              </a:rPr>
              <a:t>lý</a:t>
            </a:r>
            <a:r>
              <a:rPr lang="en-US" sz="1600" b="1" i="1" dirty="0">
                <a:latin typeface="Nunito" panose="020B0604020202020204" charset="0"/>
              </a:rPr>
              <a:t> </a:t>
            </a:r>
            <a:r>
              <a:rPr lang="en-US" sz="1600" b="1" i="1" dirty="0" err="1">
                <a:latin typeface="Nunito" panose="020B0604020202020204" charset="0"/>
              </a:rPr>
              <a:t>đề</a:t>
            </a:r>
            <a:r>
              <a:rPr lang="en-US" sz="1600" b="1" i="1" dirty="0">
                <a:latin typeface="Nunito" panose="020B0604020202020204" charset="0"/>
              </a:rPr>
              <a:t> </a:t>
            </a:r>
            <a:r>
              <a:rPr lang="en-US" sz="1600" b="1" i="1" dirty="0" err="1">
                <a:latin typeface="Nunito" panose="020B0604020202020204" charset="0"/>
              </a:rPr>
              <a:t>thi</a:t>
            </a:r>
            <a:r>
              <a:rPr lang="en-US" sz="1600" b="1" i="1" dirty="0">
                <a:latin typeface="Nunito" panose="020B0604020202020204" charset="0"/>
              </a:rPr>
              <a:t>  </a:t>
            </a:r>
          </a:p>
          <a:p>
            <a:endParaRPr lang="en-US" sz="1700" dirty="0">
              <a:latin typeface="Nuni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" grpId="0"/>
      <p:bldP spid="3" grpId="0"/>
      <p:bldP spid="4" grpId="0"/>
      <p:bldP spid="5" grpId="0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00" y="4511040"/>
            <a:ext cx="4125112" cy="2346960"/>
          </a:xfrm>
          <a:prstGeom prst="rect">
            <a:avLst/>
          </a:prstGeom>
        </p:spPr>
      </p:pic>
      <p:pic>
        <p:nvPicPr>
          <p:cNvPr id="25" name="Picture 24"/>
          <p:cNvPicPr/>
          <p:nvPr/>
        </p:nvPicPr>
        <p:blipFill>
          <a:blip r:embed="rId3"/>
          <a:stretch>
            <a:fillRect/>
          </a:stretch>
        </p:blipFill>
        <p:spPr>
          <a:xfrm>
            <a:off x="6720287" y="2218161"/>
            <a:ext cx="4619665" cy="2133531"/>
          </a:xfrm>
          <a:prstGeom prst="rect">
            <a:avLst/>
          </a:prstGeom>
        </p:spPr>
      </p:pic>
      <p:pic>
        <p:nvPicPr>
          <p:cNvPr id="23" name="Picture 22"/>
          <p:cNvPicPr/>
          <p:nvPr/>
        </p:nvPicPr>
        <p:blipFill>
          <a:blip r:embed="rId4"/>
          <a:stretch>
            <a:fillRect/>
          </a:stretch>
        </p:blipFill>
        <p:spPr>
          <a:xfrm>
            <a:off x="6858000" y="240945"/>
            <a:ext cx="5035550" cy="1748790"/>
          </a:xfrm>
          <a:prstGeom prst="rect">
            <a:avLst/>
          </a:prstGeom>
        </p:spPr>
      </p:pic>
      <p:pic>
        <p:nvPicPr>
          <p:cNvPr id="21" name="Picture 20"/>
          <p:cNvPicPr/>
          <p:nvPr/>
        </p:nvPicPr>
        <p:blipFill>
          <a:blip r:embed="rId5"/>
          <a:stretch>
            <a:fillRect/>
          </a:stretch>
        </p:blipFill>
        <p:spPr>
          <a:xfrm>
            <a:off x="1116069" y="4111172"/>
            <a:ext cx="3827992" cy="2315210"/>
          </a:xfrm>
          <a:prstGeom prst="rect">
            <a:avLst/>
          </a:prstGeom>
        </p:spPr>
      </p:pic>
      <p:pic>
        <p:nvPicPr>
          <p:cNvPr id="19" name="Picture 18"/>
          <p:cNvPicPr/>
          <p:nvPr/>
        </p:nvPicPr>
        <p:blipFill>
          <a:blip r:embed="rId6"/>
          <a:stretch>
            <a:fillRect/>
          </a:stretch>
        </p:blipFill>
        <p:spPr>
          <a:xfrm>
            <a:off x="946801" y="1138752"/>
            <a:ext cx="4166528" cy="2258695"/>
          </a:xfrm>
          <a:prstGeom prst="rect">
            <a:avLst/>
          </a:prstGeom>
        </p:spPr>
      </p:pic>
      <p:grpSp>
        <p:nvGrpSpPr>
          <p:cNvPr id="28" name="Google Shape;712;p45"/>
          <p:cNvGrpSpPr/>
          <p:nvPr/>
        </p:nvGrpSpPr>
        <p:grpSpPr>
          <a:xfrm>
            <a:off x="405876" y="255371"/>
            <a:ext cx="414110" cy="413173"/>
            <a:chOff x="7429366" y="3223183"/>
            <a:chExt cx="334634" cy="333904"/>
          </a:xfrm>
        </p:grpSpPr>
        <p:sp>
          <p:nvSpPr>
            <p:cNvPr id="29" name="Google Shape;713;p45"/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14;p45"/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ctangle 5"/>
          <p:cNvSpPr/>
          <p:nvPr/>
        </p:nvSpPr>
        <p:spPr>
          <a:xfrm>
            <a:off x="633759" y="759537"/>
            <a:ext cx="4232249" cy="355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4025" marR="0" indent="-6350">
              <a:lnSpc>
                <a:spcPct val="107000"/>
              </a:lnSpc>
              <a:spcBef>
                <a:spcPts val="0"/>
              </a:spcBef>
              <a:spcAft>
                <a:spcPts val="565"/>
              </a:spcAft>
            </a:pP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f.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Arial" panose="020B0604020202020204" pitchFamily="34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Biểu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đồ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usecase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quản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lý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câu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hỏi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:  </a:t>
            </a:r>
          </a:p>
        </p:txBody>
      </p:sp>
      <p:sp>
        <p:nvSpPr>
          <p:cNvPr id="7" name="Rectangle 6"/>
          <p:cNvSpPr/>
          <p:nvPr/>
        </p:nvSpPr>
        <p:spPr>
          <a:xfrm>
            <a:off x="612931" y="3568169"/>
            <a:ext cx="4424609" cy="3366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4025" marR="0" indent="-6350">
              <a:lnSpc>
                <a:spcPct val="107000"/>
              </a:lnSpc>
              <a:spcBef>
                <a:spcPts val="0"/>
              </a:spcBef>
              <a:spcAft>
                <a:spcPts val="565"/>
              </a:spcAft>
            </a:pP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g.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Arial" panose="020B0604020202020204" pitchFamily="34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Biểu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đồ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usecase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quản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lý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môn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học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:  </a:t>
            </a:r>
          </a:p>
        </p:txBody>
      </p:sp>
      <p:sp>
        <p:nvSpPr>
          <p:cNvPr id="8" name="Rectangle 7"/>
          <p:cNvSpPr/>
          <p:nvPr/>
        </p:nvSpPr>
        <p:spPr>
          <a:xfrm>
            <a:off x="6185239" y="49626"/>
            <a:ext cx="5279009" cy="355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4025" marR="0" indent="-6350">
              <a:lnSpc>
                <a:spcPct val="107000"/>
              </a:lnSpc>
              <a:spcBef>
                <a:spcPts val="0"/>
              </a:spcBef>
              <a:spcAft>
                <a:spcPts val="565"/>
              </a:spcAft>
            </a:pP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h.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Arial" panose="020B0604020202020204" pitchFamily="34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Biểu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đồ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usecase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quản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lý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chương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trình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học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:  </a:t>
            </a:r>
          </a:p>
        </p:txBody>
      </p:sp>
      <p:sp>
        <p:nvSpPr>
          <p:cNvPr id="9" name="Rectangle 8"/>
          <p:cNvSpPr/>
          <p:nvPr/>
        </p:nvSpPr>
        <p:spPr>
          <a:xfrm>
            <a:off x="6185239" y="1965111"/>
            <a:ext cx="4140877" cy="3366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4025" marR="0" indent="-6350">
              <a:lnSpc>
                <a:spcPct val="107000"/>
              </a:lnSpc>
              <a:spcBef>
                <a:spcPts val="0"/>
              </a:spcBef>
              <a:spcAft>
                <a:spcPts val="565"/>
              </a:spcAft>
            </a:pP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i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.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Arial" panose="020B0604020202020204" pitchFamily="34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Biểu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đồ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usecase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quản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lý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tin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tức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: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6253811" y="4213102"/>
            <a:ext cx="4155305" cy="3366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4025" marR="0" indent="-6350">
              <a:lnSpc>
                <a:spcPct val="107000"/>
              </a:lnSpc>
              <a:spcBef>
                <a:spcPts val="0"/>
              </a:spcBef>
              <a:spcAft>
                <a:spcPts val="565"/>
              </a:spcAft>
            </a:pP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j.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Arial" panose="020B0604020202020204" pitchFamily="34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Biểu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đồ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usecase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quản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lý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tài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liệu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: 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0151" y="182267"/>
            <a:ext cx="3532472" cy="35394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chemeClr val="bg1"/>
                </a:solidFill>
                <a:latin typeface="Nunito" panose="020B0604020202020204" charset="0"/>
              </a:rPr>
              <a:t>4.4. </a:t>
            </a:r>
            <a:r>
              <a:rPr lang="en-US" sz="1700" b="1" dirty="0" err="1">
                <a:solidFill>
                  <a:schemeClr val="bg1"/>
                </a:solidFill>
                <a:latin typeface="Nunito" panose="020B0604020202020204" charset="0"/>
              </a:rPr>
              <a:t>Biểu</a:t>
            </a:r>
            <a:r>
              <a:rPr lang="en-US" sz="1700" b="1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  <a:r>
              <a:rPr lang="en-US" sz="1700" b="1" dirty="0" err="1">
                <a:solidFill>
                  <a:schemeClr val="bg1"/>
                </a:solidFill>
                <a:latin typeface="Nunito" panose="020B0604020202020204" charset="0"/>
              </a:rPr>
              <a:t>đồ</a:t>
            </a:r>
            <a:r>
              <a:rPr lang="en-US" sz="1700" b="1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  <a:r>
              <a:rPr lang="en-US" sz="1700" b="1" dirty="0" err="1">
                <a:solidFill>
                  <a:schemeClr val="bg1"/>
                </a:solidFill>
                <a:latin typeface="Nunito" panose="020B0604020202020204" charset="0"/>
              </a:rPr>
              <a:t>Usecase</a:t>
            </a:r>
            <a:r>
              <a:rPr lang="en-US" sz="1700" b="1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  <a:endParaRPr lang="en-US" sz="1700" dirty="0">
              <a:solidFill>
                <a:schemeClr val="bg1"/>
              </a:solidFill>
              <a:latin typeface="Nuni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4259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712;p45"/>
          <p:cNvGrpSpPr/>
          <p:nvPr/>
        </p:nvGrpSpPr>
        <p:grpSpPr>
          <a:xfrm>
            <a:off x="405876" y="255371"/>
            <a:ext cx="414110" cy="413173"/>
            <a:chOff x="7429366" y="3223183"/>
            <a:chExt cx="334634" cy="333904"/>
          </a:xfrm>
        </p:grpSpPr>
        <p:sp>
          <p:nvSpPr>
            <p:cNvPr id="29" name="Google Shape;713;p45"/>
            <p:cNvSpPr/>
            <p:nvPr/>
          </p:nvSpPr>
          <p:spPr>
            <a:xfrm>
              <a:off x="7429366" y="3223183"/>
              <a:ext cx="334634" cy="333904"/>
            </a:xfrm>
            <a:custGeom>
              <a:avLst/>
              <a:gdLst/>
              <a:ahLst/>
              <a:cxnLst/>
              <a:rect l="l" t="t" r="r" b="b"/>
              <a:pathLst>
                <a:path w="10538" h="10515" extrusionOk="0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 i="1">
                <a:latin typeface="Nunito" panose="020B0604020202020204" charset="0"/>
              </a:endParaRPr>
            </a:p>
          </p:txBody>
        </p:sp>
        <p:sp>
          <p:nvSpPr>
            <p:cNvPr id="30" name="Google Shape;714;p45"/>
            <p:cNvSpPr/>
            <p:nvPr/>
          </p:nvSpPr>
          <p:spPr>
            <a:xfrm>
              <a:off x="7613514" y="3251541"/>
              <a:ext cx="74878" cy="74529"/>
            </a:xfrm>
            <a:custGeom>
              <a:avLst/>
              <a:gdLst/>
              <a:ahLst/>
              <a:cxnLst/>
              <a:rect l="l" t="t" r="r" b="b"/>
              <a:pathLst>
                <a:path w="2358" h="2347" extrusionOk="0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 i="1">
                <a:latin typeface="Nunito" panose="020B0604020202020204" charset="0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181861" y="268779"/>
            <a:ext cx="2523865" cy="35394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chemeClr val="bg1"/>
                </a:solidFill>
                <a:latin typeface="Nunito" panose="020B0604020202020204" charset="0"/>
              </a:rPr>
              <a:t>4.5. </a:t>
            </a:r>
            <a:r>
              <a:rPr lang="en-US" sz="1700" b="1" dirty="0" err="1">
                <a:solidFill>
                  <a:schemeClr val="bg1"/>
                </a:solidFill>
                <a:latin typeface="Nunito" panose="020B0604020202020204" charset="0"/>
              </a:rPr>
              <a:t>Biểu</a:t>
            </a:r>
            <a:r>
              <a:rPr lang="en-US" sz="1700" b="1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  <a:r>
              <a:rPr lang="en-US" sz="1700" b="1" dirty="0" err="1">
                <a:solidFill>
                  <a:schemeClr val="bg1"/>
                </a:solidFill>
                <a:latin typeface="Nunito" panose="020B0604020202020204" charset="0"/>
              </a:rPr>
              <a:t>đồ</a:t>
            </a:r>
            <a:r>
              <a:rPr lang="en-US" sz="1700" b="1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  <a:r>
              <a:rPr lang="en-US" sz="1700" b="1" dirty="0" err="1">
                <a:solidFill>
                  <a:schemeClr val="bg1"/>
                </a:solidFill>
                <a:latin typeface="Nunito" panose="020B0604020202020204" charset="0"/>
              </a:rPr>
              <a:t>hoạt</a:t>
            </a:r>
            <a:r>
              <a:rPr lang="en-US" sz="1700" b="1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  <a:r>
              <a:rPr lang="en-US" sz="1700" b="1" dirty="0" err="1">
                <a:solidFill>
                  <a:schemeClr val="bg1"/>
                </a:solidFill>
                <a:latin typeface="Nunito" panose="020B0604020202020204" charset="0"/>
              </a:rPr>
              <a:t>động</a:t>
            </a:r>
            <a:r>
              <a:rPr lang="en-US" sz="1700" b="1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</a:p>
        </p:txBody>
      </p:sp>
      <p:sp>
        <p:nvSpPr>
          <p:cNvPr id="17" name="Google Shape;710;p45"/>
          <p:cNvSpPr/>
          <p:nvPr/>
        </p:nvSpPr>
        <p:spPr>
          <a:xfrm>
            <a:off x="150491" y="39333"/>
            <a:ext cx="686700" cy="6867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70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unito" panose="020B0604020202020204" charset="0"/>
              <a:cs typeface="Arial"/>
              <a:sym typeface="Arial"/>
            </a:endParaRPr>
          </a:p>
        </p:txBody>
      </p:sp>
      <p:grpSp>
        <p:nvGrpSpPr>
          <p:cNvPr id="18" name="Google Shape;722;p45"/>
          <p:cNvGrpSpPr/>
          <p:nvPr/>
        </p:nvGrpSpPr>
        <p:grpSpPr>
          <a:xfrm>
            <a:off x="267922" y="164304"/>
            <a:ext cx="437195" cy="436758"/>
            <a:chOff x="2201806" y="1976585"/>
            <a:chExt cx="349784" cy="349434"/>
          </a:xfrm>
        </p:grpSpPr>
        <p:sp>
          <p:nvSpPr>
            <p:cNvPr id="20" name="Google Shape;723;p45"/>
            <p:cNvSpPr/>
            <p:nvPr/>
          </p:nvSpPr>
          <p:spPr>
            <a:xfrm>
              <a:off x="2231755" y="2073373"/>
              <a:ext cx="319835" cy="252647"/>
            </a:xfrm>
            <a:custGeom>
              <a:avLst/>
              <a:gdLst/>
              <a:ahLst/>
              <a:cxnLst/>
              <a:rect l="l" t="t" r="r" b="b"/>
              <a:pathLst>
                <a:path w="10049" h="7938" extrusionOk="0">
                  <a:moveTo>
                    <a:pt x="9368" y="0"/>
                  </a:moveTo>
                  <a:cubicBezTo>
                    <a:pt x="9345" y="0"/>
                    <a:pt x="9322" y="6"/>
                    <a:pt x="9299" y="20"/>
                  </a:cubicBezTo>
                  <a:cubicBezTo>
                    <a:pt x="9227" y="67"/>
                    <a:pt x="9180" y="151"/>
                    <a:pt x="9227" y="234"/>
                  </a:cubicBezTo>
                  <a:cubicBezTo>
                    <a:pt x="9561" y="925"/>
                    <a:pt x="9716" y="1675"/>
                    <a:pt x="9716" y="2449"/>
                  </a:cubicBezTo>
                  <a:cubicBezTo>
                    <a:pt x="9716" y="3830"/>
                    <a:pt x="9180" y="5127"/>
                    <a:pt x="8203" y="6104"/>
                  </a:cubicBezTo>
                  <a:cubicBezTo>
                    <a:pt x="7215" y="7092"/>
                    <a:pt x="5917" y="7628"/>
                    <a:pt x="4536" y="7628"/>
                  </a:cubicBezTo>
                  <a:cubicBezTo>
                    <a:pt x="3715" y="7628"/>
                    <a:pt x="2929" y="7449"/>
                    <a:pt x="2203" y="7080"/>
                  </a:cubicBezTo>
                  <a:cubicBezTo>
                    <a:pt x="1596" y="6759"/>
                    <a:pt x="1060" y="6342"/>
                    <a:pt x="607" y="5830"/>
                  </a:cubicBezTo>
                  <a:lnTo>
                    <a:pt x="607" y="5830"/>
                  </a:lnTo>
                  <a:lnTo>
                    <a:pt x="1250" y="6032"/>
                  </a:lnTo>
                  <a:cubicBezTo>
                    <a:pt x="1272" y="6040"/>
                    <a:pt x="1293" y="6044"/>
                    <a:pt x="1312" y="6044"/>
                  </a:cubicBezTo>
                  <a:cubicBezTo>
                    <a:pt x="1380" y="6044"/>
                    <a:pt x="1434" y="5999"/>
                    <a:pt x="1453" y="5925"/>
                  </a:cubicBezTo>
                  <a:cubicBezTo>
                    <a:pt x="1488" y="5842"/>
                    <a:pt x="1441" y="5747"/>
                    <a:pt x="1357" y="5723"/>
                  </a:cubicBezTo>
                  <a:lnTo>
                    <a:pt x="202" y="5330"/>
                  </a:lnTo>
                  <a:cubicBezTo>
                    <a:pt x="191" y="5327"/>
                    <a:pt x="179" y="5325"/>
                    <a:pt x="167" y="5325"/>
                  </a:cubicBezTo>
                  <a:cubicBezTo>
                    <a:pt x="131" y="5325"/>
                    <a:pt x="95" y="5339"/>
                    <a:pt x="60" y="5366"/>
                  </a:cubicBezTo>
                  <a:cubicBezTo>
                    <a:pt x="12" y="5389"/>
                    <a:pt x="0" y="5449"/>
                    <a:pt x="0" y="5508"/>
                  </a:cubicBezTo>
                  <a:lnTo>
                    <a:pt x="191" y="6854"/>
                  </a:lnTo>
                  <a:cubicBezTo>
                    <a:pt x="214" y="6925"/>
                    <a:pt x="274" y="6985"/>
                    <a:pt x="357" y="6985"/>
                  </a:cubicBezTo>
                  <a:lnTo>
                    <a:pt x="393" y="6985"/>
                  </a:lnTo>
                  <a:cubicBezTo>
                    <a:pt x="476" y="6973"/>
                    <a:pt x="536" y="6890"/>
                    <a:pt x="524" y="6806"/>
                  </a:cubicBezTo>
                  <a:lnTo>
                    <a:pt x="417" y="6068"/>
                  </a:lnTo>
                  <a:lnTo>
                    <a:pt x="417" y="6068"/>
                  </a:lnTo>
                  <a:cubicBezTo>
                    <a:pt x="881" y="6604"/>
                    <a:pt x="1465" y="7044"/>
                    <a:pt x="2084" y="7354"/>
                  </a:cubicBezTo>
                  <a:cubicBezTo>
                    <a:pt x="2858" y="7747"/>
                    <a:pt x="3691" y="7937"/>
                    <a:pt x="4560" y="7937"/>
                  </a:cubicBezTo>
                  <a:cubicBezTo>
                    <a:pt x="6025" y="7937"/>
                    <a:pt x="7394" y="7366"/>
                    <a:pt x="8442" y="6330"/>
                  </a:cubicBezTo>
                  <a:cubicBezTo>
                    <a:pt x="9477" y="5282"/>
                    <a:pt x="10049" y="3913"/>
                    <a:pt x="10049" y="2449"/>
                  </a:cubicBezTo>
                  <a:cubicBezTo>
                    <a:pt x="10049" y="1627"/>
                    <a:pt x="9870" y="829"/>
                    <a:pt x="9513" y="91"/>
                  </a:cubicBezTo>
                  <a:cubicBezTo>
                    <a:pt x="9479" y="40"/>
                    <a:pt x="9426" y="0"/>
                    <a:pt x="9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70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anose="020B0604020202020204" charset="0"/>
                <a:cs typeface="Arial"/>
                <a:sym typeface="Arial"/>
              </a:endParaRPr>
            </a:p>
          </p:txBody>
        </p:sp>
        <p:sp>
          <p:nvSpPr>
            <p:cNvPr id="22" name="Google Shape;724;p45"/>
            <p:cNvSpPr/>
            <p:nvPr/>
          </p:nvSpPr>
          <p:spPr>
            <a:xfrm>
              <a:off x="2201806" y="1976585"/>
              <a:ext cx="319484" cy="252424"/>
            </a:xfrm>
            <a:custGeom>
              <a:avLst/>
              <a:gdLst/>
              <a:ahLst/>
              <a:cxnLst/>
              <a:rect l="l" t="t" r="r" b="b"/>
              <a:pathLst>
                <a:path w="10038" h="7931" extrusionOk="0">
                  <a:moveTo>
                    <a:pt x="5501" y="1"/>
                  </a:moveTo>
                  <a:cubicBezTo>
                    <a:pt x="4025" y="1"/>
                    <a:pt x="2656" y="560"/>
                    <a:pt x="1608" y="1608"/>
                  </a:cubicBezTo>
                  <a:cubicBezTo>
                    <a:pt x="572" y="2644"/>
                    <a:pt x="0" y="4013"/>
                    <a:pt x="0" y="5490"/>
                  </a:cubicBezTo>
                  <a:cubicBezTo>
                    <a:pt x="0" y="6311"/>
                    <a:pt x="179" y="7109"/>
                    <a:pt x="536" y="7835"/>
                  </a:cubicBezTo>
                  <a:cubicBezTo>
                    <a:pt x="572" y="7895"/>
                    <a:pt x="632" y="7930"/>
                    <a:pt x="691" y="7930"/>
                  </a:cubicBezTo>
                  <a:cubicBezTo>
                    <a:pt x="715" y="7930"/>
                    <a:pt x="739" y="7930"/>
                    <a:pt x="762" y="7918"/>
                  </a:cubicBezTo>
                  <a:cubicBezTo>
                    <a:pt x="834" y="7871"/>
                    <a:pt x="882" y="7776"/>
                    <a:pt x="834" y="7704"/>
                  </a:cubicBezTo>
                  <a:cubicBezTo>
                    <a:pt x="512" y="7002"/>
                    <a:pt x="346" y="6263"/>
                    <a:pt x="346" y="5490"/>
                  </a:cubicBezTo>
                  <a:cubicBezTo>
                    <a:pt x="346" y="4108"/>
                    <a:pt x="882" y="2811"/>
                    <a:pt x="1870" y="1822"/>
                  </a:cubicBezTo>
                  <a:cubicBezTo>
                    <a:pt x="2846" y="846"/>
                    <a:pt x="4144" y="310"/>
                    <a:pt x="5525" y="310"/>
                  </a:cubicBezTo>
                  <a:cubicBezTo>
                    <a:pt x="7049" y="310"/>
                    <a:pt x="8454" y="965"/>
                    <a:pt x="9454" y="2108"/>
                  </a:cubicBezTo>
                  <a:lnTo>
                    <a:pt x="8811" y="1906"/>
                  </a:lnTo>
                  <a:cubicBezTo>
                    <a:pt x="8792" y="1898"/>
                    <a:pt x="8772" y="1894"/>
                    <a:pt x="8753" y="1894"/>
                  </a:cubicBezTo>
                  <a:cubicBezTo>
                    <a:pt x="8688" y="1894"/>
                    <a:pt x="8627" y="1937"/>
                    <a:pt x="8609" y="2001"/>
                  </a:cubicBezTo>
                  <a:cubicBezTo>
                    <a:pt x="8573" y="2096"/>
                    <a:pt x="8621" y="2180"/>
                    <a:pt x="8716" y="2215"/>
                  </a:cubicBezTo>
                  <a:lnTo>
                    <a:pt x="9859" y="2596"/>
                  </a:lnTo>
                  <a:cubicBezTo>
                    <a:pt x="9871" y="2596"/>
                    <a:pt x="9883" y="2620"/>
                    <a:pt x="9906" y="2620"/>
                  </a:cubicBezTo>
                  <a:cubicBezTo>
                    <a:pt x="9930" y="2620"/>
                    <a:pt x="9978" y="2596"/>
                    <a:pt x="10002" y="2572"/>
                  </a:cubicBezTo>
                  <a:cubicBezTo>
                    <a:pt x="10026" y="2525"/>
                    <a:pt x="10037" y="2465"/>
                    <a:pt x="10037" y="2418"/>
                  </a:cubicBezTo>
                  <a:lnTo>
                    <a:pt x="9847" y="1084"/>
                  </a:lnTo>
                  <a:cubicBezTo>
                    <a:pt x="9827" y="1003"/>
                    <a:pt x="9772" y="948"/>
                    <a:pt x="9705" y="948"/>
                  </a:cubicBezTo>
                  <a:cubicBezTo>
                    <a:pt x="9693" y="948"/>
                    <a:pt x="9681" y="950"/>
                    <a:pt x="9668" y="953"/>
                  </a:cubicBezTo>
                  <a:cubicBezTo>
                    <a:pt x="9573" y="965"/>
                    <a:pt x="9514" y="1037"/>
                    <a:pt x="9525" y="1132"/>
                  </a:cubicBezTo>
                  <a:lnTo>
                    <a:pt x="9633" y="1870"/>
                  </a:lnTo>
                  <a:cubicBezTo>
                    <a:pt x="8597" y="667"/>
                    <a:pt x="7085" y="1"/>
                    <a:pt x="55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70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anose="020B0604020202020204" charset="0"/>
                <a:cs typeface="Arial"/>
                <a:sym typeface="Arial"/>
              </a:endParaRPr>
            </a:p>
          </p:txBody>
        </p:sp>
        <p:sp>
          <p:nvSpPr>
            <p:cNvPr id="24" name="Google Shape;725;p45"/>
            <p:cNvSpPr/>
            <p:nvPr/>
          </p:nvSpPr>
          <p:spPr>
            <a:xfrm>
              <a:off x="2331789" y="2068662"/>
              <a:ext cx="16709" cy="27340"/>
            </a:xfrm>
            <a:custGeom>
              <a:avLst/>
              <a:gdLst/>
              <a:ahLst/>
              <a:cxnLst/>
              <a:rect l="l" t="t" r="r" b="b"/>
              <a:pathLst>
                <a:path w="525" h="859" extrusionOk="0">
                  <a:moveTo>
                    <a:pt x="358" y="1"/>
                  </a:moveTo>
                  <a:cubicBezTo>
                    <a:pt x="262" y="1"/>
                    <a:pt x="191" y="84"/>
                    <a:pt x="191" y="168"/>
                  </a:cubicBezTo>
                  <a:lnTo>
                    <a:pt x="191" y="465"/>
                  </a:lnTo>
                  <a:lnTo>
                    <a:pt x="72" y="584"/>
                  </a:lnTo>
                  <a:cubicBezTo>
                    <a:pt x="12" y="644"/>
                    <a:pt x="0" y="751"/>
                    <a:pt x="72" y="811"/>
                  </a:cubicBezTo>
                  <a:cubicBezTo>
                    <a:pt x="96" y="834"/>
                    <a:pt x="143" y="858"/>
                    <a:pt x="191" y="858"/>
                  </a:cubicBezTo>
                  <a:cubicBezTo>
                    <a:pt x="238" y="858"/>
                    <a:pt x="262" y="834"/>
                    <a:pt x="298" y="811"/>
                  </a:cubicBezTo>
                  <a:lnTo>
                    <a:pt x="453" y="644"/>
                  </a:lnTo>
                  <a:cubicBezTo>
                    <a:pt x="488" y="620"/>
                    <a:pt x="500" y="572"/>
                    <a:pt x="500" y="525"/>
                  </a:cubicBezTo>
                  <a:lnTo>
                    <a:pt x="524" y="168"/>
                  </a:lnTo>
                  <a:cubicBezTo>
                    <a:pt x="524" y="84"/>
                    <a:pt x="441" y="1"/>
                    <a:pt x="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70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anose="020B0604020202020204" charset="0"/>
                <a:cs typeface="Arial"/>
                <a:sym typeface="Arial"/>
              </a:endParaRPr>
            </a:p>
          </p:txBody>
        </p:sp>
        <p:sp>
          <p:nvSpPr>
            <p:cNvPr id="26" name="Google Shape;726;p45"/>
            <p:cNvSpPr/>
            <p:nvPr/>
          </p:nvSpPr>
          <p:spPr>
            <a:xfrm>
              <a:off x="2243118" y="2021653"/>
              <a:ext cx="265664" cy="261908"/>
            </a:xfrm>
            <a:custGeom>
              <a:avLst/>
              <a:gdLst/>
              <a:ahLst/>
              <a:cxnLst/>
              <a:rect l="l" t="t" r="r" b="b"/>
              <a:pathLst>
                <a:path w="8347" h="8229" extrusionOk="0">
                  <a:moveTo>
                    <a:pt x="2751" y="3109"/>
                  </a:moveTo>
                  <a:lnTo>
                    <a:pt x="2977" y="3133"/>
                  </a:lnTo>
                  <a:lnTo>
                    <a:pt x="3084" y="3133"/>
                  </a:lnTo>
                  <a:lnTo>
                    <a:pt x="2917" y="3502"/>
                  </a:lnTo>
                  <a:lnTo>
                    <a:pt x="2643" y="3431"/>
                  </a:lnTo>
                  <a:lnTo>
                    <a:pt x="2751" y="3109"/>
                  </a:lnTo>
                  <a:close/>
                  <a:moveTo>
                    <a:pt x="3834" y="3026"/>
                  </a:moveTo>
                  <a:lnTo>
                    <a:pt x="4156" y="3419"/>
                  </a:lnTo>
                  <a:lnTo>
                    <a:pt x="4120" y="3526"/>
                  </a:lnTo>
                  <a:cubicBezTo>
                    <a:pt x="4096" y="3609"/>
                    <a:pt x="4144" y="3704"/>
                    <a:pt x="4227" y="3728"/>
                  </a:cubicBezTo>
                  <a:cubicBezTo>
                    <a:pt x="4239" y="3728"/>
                    <a:pt x="4263" y="3740"/>
                    <a:pt x="4275" y="3740"/>
                  </a:cubicBezTo>
                  <a:cubicBezTo>
                    <a:pt x="4346" y="3740"/>
                    <a:pt x="4406" y="3704"/>
                    <a:pt x="4417" y="3645"/>
                  </a:cubicBezTo>
                  <a:lnTo>
                    <a:pt x="4465" y="3526"/>
                  </a:lnTo>
                  <a:cubicBezTo>
                    <a:pt x="4501" y="3419"/>
                    <a:pt x="4477" y="3312"/>
                    <a:pt x="4417" y="3240"/>
                  </a:cubicBezTo>
                  <a:lnTo>
                    <a:pt x="4334" y="3133"/>
                  </a:lnTo>
                  <a:lnTo>
                    <a:pt x="4608" y="3359"/>
                  </a:lnTo>
                  <a:cubicBezTo>
                    <a:pt x="4638" y="3374"/>
                    <a:pt x="4673" y="3389"/>
                    <a:pt x="4710" y="3389"/>
                  </a:cubicBezTo>
                  <a:cubicBezTo>
                    <a:pt x="4731" y="3389"/>
                    <a:pt x="4753" y="3384"/>
                    <a:pt x="4775" y="3371"/>
                  </a:cubicBezTo>
                  <a:lnTo>
                    <a:pt x="4989" y="3288"/>
                  </a:lnTo>
                  <a:lnTo>
                    <a:pt x="5108" y="3419"/>
                  </a:lnTo>
                  <a:cubicBezTo>
                    <a:pt x="5132" y="3466"/>
                    <a:pt x="5191" y="3478"/>
                    <a:pt x="5239" y="3478"/>
                  </a:cubicBezTo>
                  <a:lnTo>
                    <a:pt x="5644" y="3442"/>
                  </a:lnTo>
                  <a:lnTo>
                    <a:pt x="5656" y="3526"/>
                  </a:lnTo>
                  <a:cubicBezTo>
                    <a:pt x="5668" y="3562"/>
                    <a:pt x="5644" y="3597"/>
                    <a:pt x="5644" y="3609"/>
                  </a:cubicBezTo>
                  <a:cubicBezTo>
                    <a:pt x="5620" y="3621"/>
                    <a:pt x="5608" y="3657"/>
                    <a:pt x="5560" y="3657"/>
                  </a:cubicBezTo>
                  <a:lnTo>
                    <a:pt x="4882" y="3716"/>
                  </a:lnTo>
                  <a:cubicBezTo>
                    <a:pt x="4787" y="3716"/>
                    <a:pt x="4715" y="3764"/>
                    <a:pt x="4668" y="3835"/>
                  </a:cubicBezTo>
                  <a:cubicBezTo>
                    <a:pt x="4644" y="3895"/>
                    <a:pt x="4608" y="3954"/>
                    <a:pt x="4632" y="4014"/>
                  </a:cubicBezTo>
                  <a:lnTo>
                    <a:pt x="4167" y="3859"/>
                  </a:lnTo>
                  <a:cubicBezTo>
                    <a:pt x="4156" y="3859"/>
                    <a:pt x="4156" y="3847"/>
                    <a:pt x="4156" y="3835"/>
                  </a:cubicBezTo>
                  <a:cubicBezTo>
                    <a:pt x="4120" y="3657"/>
                    <a:pt x="3977" y="3538"/>
                    <a:pt x="3798" y="3538"/>
                  </a:cubicBezTo>
                  <a:lnTo>
                    <a:pt x="3775" y="3538"/>
                  </a:lnTo>
                  <a:lnTo>
                    <a:pt x="3286" y="3550"/>
                  </a:lnTo>
                  <a:lnTo>
                    <a:pt x="3405" y="3204"/>
                  </a:lnTo>
                  <a:cubicBezTo>
                    <a:pt x="3429" y="3181"/>
                    <a:pt x="3453" y="3169"/>
                    <a:pt x="3489" y="3145"/>
                  </a:cubicBezTo>
                  <a:lnTo>
                    <a:pt x="3834" y="3026"/>
                  </a:lnTo>
                  <a:close/>
                  <a:moveTo>
                    <a:pt x="7561" y="3562"/>
                  </a:moveTo>
                  <a:cubicBezTo>
                    <a:pt x="7573" y="3562"/>
                    <a:pt x="7620" y="3562"/>
                    <a:pt x="7656" y="3597"/>
                  </a:cubicBezTo>
                  <a:lnTo>
                    <a:pt x="7977" y="3907"/>
                  </a:lnTo>
                  <a:cubicBezTo>
                    <a:pt x="7989" y="4026"/>
                    <a:pt x="7989" y="4133"/>
                    <a:pt x="7977" y="4216"/>
                  </a:cubicBezTo>
                  <a:cubicBezTo>
                    <a:pt x="7930" y="5169"/>
                    <a:pt x="7549" y="6086"/>
                    <a:pt x="6858" y="6752"/>
                  </a:cubicBezTo>
                  <a:cubicBezTo>
                    <a:pt x="6763" y="6860"/>
                    <a:pt x="6656" y="6943"/>
                    <a:pt x="6537" y="7050"/>
                  </a:cubicBezTo>
                  <a:cubicBezTo>
                    <a:pt x="6596" y="6955"/>
                    <a:pt x="6644" y="6871"/>
                    <a:pt x="6680" y="6776"/>
                  </a:cubicBezTo>
                  <a:lnTo>
                    <a:pt x="7430" y="5074"/>
                  </a:lnTo>
                  <a:cubicBezTo>
                    <a:pt x="7454" y="5026"/>
                    <a:pt x="7442" y="4966"/>
                    <a:pt x="7418" y="4907"/>
                  </a:cubicBezTo>
                  <a:cubicBezTo>
                    <a:pt x="7382" y="4859"/>
                    <a:pt x="7323" y="4836"/>
                    <a:pt x="7263" y="4836"/>
                  </a:cubicBezTo>
                  <a:lnTo>
                    <a:pt x="7192" y="4836"/>
                  </a:lnTo>
                  <a:lnTo>
                    <a:pt x="7596" y="4026"/>
                  </a:lnTo>
                  <a:cubicBezTo>
                    <a:pt x="7656" y="3895"/>
                    <a:pt x="7620" y="3728"/>
                    <a:pt x="7501" y="3657"/>
                  </a:cubicBezTo>
                  <a:lnTo>
                    <a:pt x="7477" y="3621"/>
                  </a:lnTo>
                  <a:lnTo>
                    <a:pt x="7489" y="3609"/>
                  </a:lnTo>
                  <a:cubicBezTo>
                    <a:pt x="7513" y="3562"/>
                    <a:pt x="7549" y="3562"/>
                    <a:pt x="7561" y="3562"/>
                  </a:cubicBezTo>
                  <a:close/>
                  <a:moveTo>
                    <a:pt x="4088" y="0"/>
                  </a:moveTo>
                  <a:cubicBezTo>
                    <a:pt x="4055" y="0"/>
                    <a:pt x="4022" y="1"/>
                    <a:pt x="3989" y="2"/>
                  </a:cubicBezTo>
                  <a:cubicBezTo>
                    <a:pt x="2953" y="49"/>
                    <a:pt x="1977" y="478"/>
                    <a:pt x="1250" y="1216"/>
                  </a:cubicBezTo>
                  <a:cubicBezTo>
                    <a:pt x="524" y="1942"/>
                    <a:pt x="96" y="2919"/>
                    <a:pt x="48" y="3954"/>
                  </a:cubicBezTo>
                  <a:cubicBezTo>
                    <a:pt x="0" y="4978"/>
                    <a:pt x="346" y="5979"/>
                    <a:pt x="1012" y="6764"/>
                  </a:cubicBezTo>
                  <a:cubicBezTo>
                    <a:pt x="1048" y="6812"/>
                    <a:pt x="1084" y="6824"/>
                    <a:pt x="1131" y="6824"/>
                  </a:cubicBezTo>
                  <a:cubicBezTo>
                    <a:pt x="1167" y="6824"/>
                    <a:pt x="1203" y="6812"/>
                    <a:pt x="1239" y="6776"/>
                  </a:cubicBezTo>
                  <a:cubicBezTo>
                    <a:pt x="1310" y="6717"/>
                    <a:pt x="1310" y="6610"/>
                    <a:pt x="1250" y="6550"/>
                  </a:cubicBezTo>
                  <a:cubicBezTo>
                    <a:pt x="643" y="5824"/>
                    <a:pt x="334" y="4907"/>
                    <a:pt x="369" y="3966"/>
                  </a:cubicBezTo>
                  <a:cubicBezTo>
                    <a:pt x="417" y="3014"/>
                    <a:pt x="810" y="2109"/>
                    <a:pt x="1489" y="1430"/>
                  </a:cubicBezTo>
                  <a:cubicBezTo>
                    <a:pt x="2155" y="764"/>
                    <a:pt x="3072" y="359"/>
                    <a:pt x="4025" y="323"/>
                  </a:cubicBezTo>
                  <a:cubicBezTo>
                    <a:pt x="4087" y="316"/>
                    <a:pt x="4150" y="313"/>
                    <a:pt x="4213" y="313"/>
                  </a:cubicBezTo>
                  <a:cubicBezTo>
                    <a:pt x="4363" y="313"/>
                    <a:pt x="4512" y="330"/>
                    <a:pt x="4656" y="347"/>
                  </a:cubicBezTo>
                  <a:lnTo>
                    <a:pt x="4882" y="621"/>
                  </a:lnTo>
                  <a:lnTo>
                    <a:pt x="4798" y="823"/>
                  </a:lnTo>
                  <a:lnTo>
                    <a:pt x="4656" y="585"/>
                  </a:lnTo>
                  <a:cubicBezTo>
                    <a:pt x="4632" y="537"/>
                    <a:pt x="4572" y="502"/>
                    <a:pt x="4525" y="502"/>
                  </a:cubicBezTo>
                  <a:lnTo>
                    <a:pt x="4025" y="502"/>
                  </a:lnTo>
                  <a:cubicBezTo>
                    <a:pt x="3965" y="502"/>
                    <a:pt x="3906" y="525"/>
                    <a:pt x="3870" y="585"/>
                  </a:cubicBezTo>
                  <a:lnTo>
                    <a:pt x="3513" y="1276"/>
                  </a:lnTo>
                  <a:cubicBezTo>
                    <a:pt x="3465" y="1359"/>
                    <a:pt x="3465" y="1478"/>
                    <a:pt x="3513" y="1573"/>
                  </a:cubicBezTo>
                  <a:cubicBezTo>
                    <a:pt x="3560" y="1657"/>
                    <a:pt x="3667" y="1716"/>
                    <a:pt x="3763" y="1728"/>
                  </a:cubicBezTo>
                  <a:lnTo>
                    <a:pt x="4048" y="1764"/>
                  </a:lnTo>
                  <a:cubicBezTo>
                    <a:pt x="4108" y="1764"/>
                    <a:pt x="4167" y="1752"/>
                    <a:pt x="4203" y="1692"/>
                  </a:cubicBezTo>
                  <a:lnTo>
                    <a:pt x="4298" y="1537"/>
                  </a:lnTo>
                  <a:lnTo>
                    <a:pt x="4358" y="1609"/>
                  </a:lnTo>
                  <a:lnTo>
                    <a:pt x="4310" y="1895"/>
                  </a:lnTo>
                  <a:lnTo>
                    <a:pt x="3822" y="1966"/>
                  </a:lnTo>
                  <a:cubicBezTo>
                    <a:pt x="3798" y="1966"/>
                    <a:pt x="3775" y="1990"/>
                    <a:pt x="3751" y="2002"/>
                  </a:cubicBezTo>
                  <a:lnTo>
                    <a:pt x="3108" y="2466"/>
                  </a:lnTo>
                  <a:cubicBezTo>
                    <a:pt x="3084" y="2490"/>
                    <a:pt x="3048" y="2526"/>
                    <a:pt x="3048" y="2550"/>
                  </a:cubicBezTo>
                  <a:lnTo>
                    <a:pt x="2977" y="2847"/>
                  </a:lnTo>
                  <a:lnTo>
                    <a:pt x="2751" y="2823"/>
                  </a:lnTo>
                  <a:cubicBezTo>
                    <a:pt x="2736" y="2821"/>
                    <a:pt x="2721" y="2819"/>
                    <a:pt x="2706" y="2819"/>
                  </a:cubicBezTo>
                  <a:cubicBezTo>
                    <a:pt x="2591" y="2819"/>
                    <a:pt x="2483" y="2898"/>
                    <a:pt x="2441" y="3014"/>
                  </a:cubicBezTo>
                  <a:lnTo>
                    <a:pt x="2310" y="3371"/>
                  </a:lnTo>
                  <a:cubicBezTo>
                    <a:pt x="2274" y="3442"/>
                    <a:pt x="2274" y="3538"/>
                    <a:pt x="2322" y="3609"/>
                  </a:cubicBezTo>
                  <a:cubicBezTo>
                    <a:pt x="2370" y="3681"/>
                    <a:pt x="2429" y="3740"/>
                    <a:pt x="2501" y="3752"/>
                  </a:cubicBezTo>
                  <a:cubicBezTo>
                    <a:pt x="2346" y="3812"/>
                    <a:pt x="2251" y="3978"/>
                    <a:pt x="2251" y="4145"/>
                  </a:cubicBezTo>
                  <a:lnTo>
                    <a:pt x="2251" y="4216"/>
                  </a:lnTo>
                  <a:lnTo>
                    <a:pt x="1798" y="4740"/>
                  </a:lnTo>
                  <a:cubicBezTo>
                    <a:pt x="1727" y="4812"/>
                    <a:pt x="1703" y="4919"/>
                    <a:pt x="1703" y="5026"/>
                  </a:cubicBezTo>
                  <a:lnTo>
                    <a:pt x="1703" y="5621"/>
                  </a:lnTo>
                  <a:cubicBezTo>
                    <a:pt x="1703" y="5764"/>
                    <a:pt x="1750" y="5919"/>
                    <a:pt x="1881" y="6038"/>
                  </a:cubicBezTo>
                  <a:lnTo>
                    <a:pt x="2310" y="6455"/>
                  </a:lnTo>
                  <a:cubicBezTo>
                    <a:pt x="2393" y="6538"/>
                    <a:pt x="2524" y="6598"/>
                    <a:pt x="2643" y="6610"/>
                  </a:cubicBezTo>
                  <a:lnTo>
                    <a:pt x="3917" y="6717"/>
                  </a:lnTo>
                  <a:lnTo>
                    <a:pt x="3917" y="6764"/>
                  </a:lnTo>
                  <a:cubicBezTo>
                    <a:pt x="3894" y="6907"/>
                    <a:pt x="3965" y="7074"/>
                    <a:pt x="4096" y="7169"/>
                  </a:cubicBezTo>
                  <a:lnTo>
                    <a:pt x="4310" y="7324"/>
                  </a:lnTo>
                  <a:lnTo>
                    <a:pt x="4298" y="7372"/>
                  </a:lnTo>
                  <a:cubicBezTo>
                    <a:pt x="4251" y="7538"/>
                    <a:pt x="4298" y="7717"/>
                    <a:pt x="4429" y="7836"/>
                  </a:cubicBezTo>
                  <a:lnTo>
                    <a:pt x="4489" y="7895"/>
                  </a:lnTo>
                  <a:cubicBezTo>
                    <a:pt x="4429" y="7895"/>
                    <a:pt x="4394" y="7907"/>
                    <a:pt x="4334" y="7907"/>
                  </a:cubicBezTo>
                  <a:cubicBezTo>
                    <a:pt x="4272" y="7910"/>
                    <a:pt x="4211" y="7912"/>
                    <a:pt x="4149" y="7912"/>
                  </a:cubicBezTo>
                  <a:cubicBezTo>
                    <a:pt x="3262" y="7912"/>
                    <a:pt x="2407" y="7593"/>
                    <a:pt x="1739" y="7014"/>
                  </a:cubicBezTo>
                  <a:cubicBezTo>
                    <a:pt x="1708" y="6989"/>
                    <a:pt x="1672" y="6976"/>
                    <a:pt x="1637" y="6976"/>
                  </a:cubicBezTo>
                  <a:cubicBezTo>
                    <a:pt x="1591" y="6976"/>
                    <a:pt x="1546" y="6998"/>
                    <a:pt x="1512" y="7038"/>
                  </a:cubicBezTo>
                  <a:cubicBezTo>
                    <a:pt x="1453" y="7110"/>
                    <a:pt x="1477" y="7193"/>
                    <a:pt x="1536" y="7252"/>
                  </a:cubicBezTo>
                  <a:cubicBezTo>
                    <a:pt x="2274" y="7883"/>
                    <a:pt x="3215" y="8229"/>
                    <a:pt x="4179" y="8229"/>
                  </a:cubicBezTo>
                  <a:lnTo>
                    <a:pt x="4346" y="8229"/>
                  </a:lnTo>
                  <a:cubicBezTo>
                    <a:pt x="5382" y="8181"/>
                    <a:pt x="6358" y="7753"/>
                    <a:pt x="7084" y="7014"/>
                  </a:cubicBezTo>
                  <a:cubicBezTo>
                    <a:pt x="7811" y="6288"/>
                    <a:pt x="8239" y="5312"/>
                    <a:pt x="8287" y="4276"/>
                  </a:cubicBezTo>
                  <a:cubicBezTo>
                    <a:pt x="8347" y="3204"/>
                    <a:pt x="8001" y="2216"/>
                    <a:pt x="7335" y="1418"/>
                  </a:cubicBezTo>
                  <a:cubicBezTo>
                    <a:pt x="7303" y="1381"/>
                    <a:pt x="7259" y="1363"/>
                    <a:pt x="7216" y="1363"/>
                  </a:cubicBezTo>
                  <a:cubicBezTo>
                    <a:pt x="7176" y="1363"/>
                    <a:pt x="7137" y="1378"/>
                    <a:pt x="7108" y="1407"/>
                  </a:cubicBezTo>
                  <a:cubicBezTo>
                    <a:pt x="7037" y="1466"/>
                    <a:pt x="7037" y="1573"/>
                    <a:pt x="7096" y="1633"/>
                  </a:cubicBezTo>
                  <a:cubicBezTo>
                    <a:pt x="7525" y="2157"/>
                    <a:pt x="7823" y="2776"/>
                    <a:pt x="7930" y="3431"/>
                  </a:cubicBezTo>
                  <a:lnTo>
                    <a:pt x="7894" y="3383"/>
                  </a:lnTo>
                  <a:cubicBezTo>
                    <a:pt x="7809" y="3308"/>
                    <a:pt x="7694" y="3262"/>
                    <a:pt x="7577" y="3262"/>
                  </a:cubicBezTo>
                  <a:cubicBezTo>
                    <a:pt x="7564" y="3262"/>
                    <a:pt x="7550" y="3263"/>
                    <a:pt x="7537" y="3264"/>
                  </a:cubicBezTo>
                  <a:cubicBezTo>
                    <a:pt x="7394" y="3288"/>
                    <a:pt x="7275" y="3359"/>
                    <a:pt x="7215" y="3466"/>
                  </a:cubicBezTo>
                  <a:lnTo>
                    <a:pt x="7192" y="3502"/>
                  </a:lnTo>
                  <a:cubicBezTo>
                    <a:pt x="7108" y="3502"/>
                    <a:pt x="7037" y="3538"/>
                    <a:pt x="6977" y="3585"/>
                  </a:cubicBezTo>
                  <a:lnTo>
                    <a:pt x="6775" y="3323"/>
                  </a:lnTo>
                  <a:cubicBezTo>
                    <a:pt x="6744" y="3286"/>
                    <a:pt x="6700" y="3268"/>
                    <a:pt x="6656" y="3268"/>
                  </a:cubicBezTo>
                  <a:cubicBezTo>
                    <a:pt x="6616" y="3268"/>
                    <a:pt x="6577" y="3283"/>
                    <a:pt x="6549" y="3312"/>
                  </a:cubicBezTo>
                  <a:cubicBezTo>
                    <a:pt x="6477" y="3371"/>
                    <a:pt x="6477" y="3478"/>
                    <a:pt x="6537" y="3538"/>
                  </a:cubicBezTo>
                  <a:lnTo>
                    <a:pt x="6858" y="3919"/>
                  </a:lnTo>
                  <a:cubicBezTo>
                    <a:pt x="6894" y="3954"/>
                    <a:pt x="6942" y="3978"/>
                    <a:pt x="6977" y="3978"/>
                  </a:cubicBezTo>
                  <a:cubicBezTo>
                    <a:pt x="7025" y="3978"/>
                    <a:pt x="7073" y="3966"/>
                    <a:pt x="7096" y="3943"/>
                  </a:cubicBezTo>
                  <a:lnTo>
                    <a:pt x="7204" y="3835"/>
                  </a:lnTo>
                  <a:lnTo>
                    <a:pt x="7335" y="3919"/>
                  </a:lnTo>
                  <a:lnTo>
                    <a:pt x="6858" y="4871"/>
                  </a:lnTo>
                  <a:lnTo>
                    <a:pt x="6834" y="4871"/>
                  </a:lnTo>
                  <a:cubicBezTo>
                    <a:pt x="6799" y="4871"/>
                    <a:pt x="6763" y="4859"/>
                    <a:pt x="6739" y="4836"/>
                  </a:cubicBezTo>
                  <a:lnTo>
                    <a:pt x="6096" y="4062"/>
                  </a:lnTo>
                  <a:cubicBezTo>
                    <a:pt x="6069" y="4014"/>
                    <a:pt x="6023" y="3994"/>
                    <a:pt x="5977" y="3994"/>
                  </a:cubicBezTo>
                  <a:cubicBezTo>
                    <a:pt x="5942" y="3994"/>
                    <a:pt x="5908" y="4005"/>
                    <a:pt x="5882" y="4026"/>
                  </a:cubicBezTo>
                  <a:cubicBezTo>
                    <a:pt x="5799" y="4085"/>
                    <a:pt x="5799" y="4193"/>
                    <a:pt x="5846" y="4252"/>
                  </a:cubicBezTo>
                  <a:lnTo>
                    <a:pt x="6489" y="5026"/>
                  </a:lnTo>
                  <a:cubicBezTo>
                    <a:pt x="6584" y="5133"/>
                    <a:pt x="6715" y="5193"/>
                    <a:pt x="6858" y="5193"/>
                  </a:cubicBezTo>
                  <a:lnTo>
                    <a:pt x="7073" y="5169"/>
                  </a:lnTo>
                  <a:lnTo>
                    <a:pt x="6430" y="6645"/>
                  </a:lnTo>
                  <a:cubicBezTo>
                    <a:pt x="6382" y="6752"/>
                    <a:pt x="6322" y="6848"/>
                    <a:pt x="6251" y="6943"/>
                  </a:cubicBezTo>
                  <a:lnTo>
                    <a:pt x="5751" y="7550"/>
                  </a:lnTo>
                  <a:cubicBezTo>
                    <a:pt x="5489" y="7657"/>
                    <a:pt x="5227" y="7753"/>
                    <a:pt x="4953" y="7812"/>
                  </a:cubicBezTo>
                  <a:lnTo>
                    <a:pt x="4679" y="7562"/>
                  </a:lnTo>
                  <a:cubicBezTo>
                    <a:pt x="4644" y="7538"/>
                    <a:pt x="4632" y="7491"/>
                    <a:pt x="4644" y="7443"/>
                  </a:cubicBezTo>
                  <a:lnTo>
                    <a:pt x="4691" y="7288"/>
                  </a:lnTo>
                  <a:cubicBezTo>
                    <a:pt x="4703" y="7229"/>
                    <a:pt x="4691" y="7145"/>
                    <a:pt x="4632" y="7110"/>
                  </a:cubicBezTo>
                  <a:lnTo>
                    <a:pt x="4322" y="6871"/>
                  </a:lnTo>
                  <a:cubicBezTo>
                    <a:pt x="4287" y="6836"/>
                    <a:pt x="4275" y="6812"/>
                    <a:pt x="4275" y="6764"/>
                  </a:cubicBezTo>
                  <a:lnTo>
                    <a:pt x="4298" y="6550"/>
                  </a:lnTo>
                  <a:cubicBezTo>
                    <a:pt x="4298" y="6514"/>
                    <a:pt x="4298" y="6467"/>
                    <a:pt x="4275" y="6431"/>
                  </a:cubicBezTo>
                  <a:cubicBezTo>
                    <a:pt x="4239" y="6407"/>
                    <a:pt x="4203" y="6371"/>
                    <a:pt x="4167" y="6371"/>
                  </a:cubicBezTo>
                  <a:lnTo>
                    <a:pt x="2679" y="6264"/>
                  </a:lnTo>
                  <a:cubicBezTo>
                    <a:pt x="2620" y="6264"/>
                    <a:pt x="2572" y="6229"/>
                    <a:pt x="2536" y="6181"/>
                  </a:cubicBezTo>
                  <a:lnTo>
                    <a:pt x="2096" y="5764"/>
                  </a:lnTo>
                  <a:cubicBezTo>
                    <a:pt x="2060" y="5728"/>
                    <a:pt x="2024" y="5645"/>
                    <a:pt x="2024" y="5586"/>
                  </a:cubicBezTo>
                  <a:lnTo>
                    <a:pt x="2024" y="4990"/>
                  </a:lnTo>
                  <a:cubicBezTo>
                    <a:pt x="2024" y="4966"/>
                    <a:pt x="2036" y="4931"/>
                    <a:pt x="2060" y="4919"/>
                  </a:cubicBezTo>
                  <a:lnTo>
                    <a:pt x="2548" y="4359"/>
                  </a:lnTo>
                  <a:cubicBezTo>
                    <a:pt x="2572" y="4324"/>
                    <a:pt x="2596" y="4300"/>
                    <a:pt x="2596" y="4252"/>
                  </a:cubicBezTo>
                  <a:lnTo>
                    <a:pt x="2596" y="4121"/>
                  </a:lnTo>
                  <a:cubicBezTo>
                    <a:pt x="2596" y="4074"/>
                    <a:pt x="2620" y="4038"/>
                    <a:pt x="2655" y="4014"/>
                  </a:cubicBezTo>
                  <a:lnTo>
                    <a:pt x="3036" y="3847"/>
                  </a:lnTo>
                  <a:lnTo>
                    <a:pt x="3751" y="3835"/>
                  </a:lnTo>
                  <a:cubicBezTo>
                    <a:pt x="3763" y="3835"/>
                    <a:pt x="3786" y="3847"/>
                    <a:pt x="3786" y="3859"/>
                  </a:cubicBezTo>
                  <a:cubicBezTo>
                    <a:pt x="3798" y="3990"/>
                    <a:pt x="3906" y="4097"/>
                    <a:pt x="4025" y="4145"/>
                  </a:cubicBezTo>
                  <a:lnTo>
                    <a:pt x="4537" y="4324"/>
                  </a:lnTo>
                  <a:cubicBezTo>
                    <a:pt x="4569" y="4331"/>
                    <a:pt x="4601" y="4335"/>
                    <a:pt x="4633" y="4335"/>
                  </a:cubicBezTo>
                  <a:cubicBezTo>
                    <a:pt x="4705" y="4335"/>
                    <a:pt x="4772" y="4314"/>
                    <a:pt x="4822" y="4264"/>
                  </a:cubicBezTo>
                  <a:cubicBezTo>
                    <a:pt x="4882" y="4204"/>
                    <a:pt x="4918" y="4121"/>
                    <a:pt x="4918" y="4026"/>
                  </a:cubicBezTo>
                  <a:lnTo>
                    <a:pt x="5549" y="3978"/>
                  </a:lnTo>
                  <a:cubicBezTo>
                    <a:pt x="5668" y="3966"/>
                    <a:pt x="5787" y="3907"/>
                    <a:pt x="5870" y="3812"/>
                  </a:cubicBezTo>
                  <a:cubicBezTo>
                    <a:pt x="5941" y="3728"/>
                    <a:pt x="5965" y="3597"/>
                    <a:pt x="5941" y="3478"/>
                  </a:cubicBezTo>
                  <a:lnTo>
                    <a:pt x="5930" y="3383"/>
                  </a:lnTo>
                  <a:cubicBezTo>
                    <a:pt x="5896" y="3247"/>
                    <a:pt x="5776" y="3144"/>
                    <a:pt x="5632" y="3144"/>
                  </a:cubicBezTo>
                  <a:cubicBezTo>
                    <a:pt x="5624" y="3144"/>
                    <a:pt x="5616" y="3144"/>
                    <a:pt x="5608" y="3145"/>
                  </a:cubicBezTo>
                  <a:lnTo>
                    <a:pt x="5275" y="3181"/>
                  </a:lnTo>
                  <a:lnTo>
                    <a:pt x="5227" y="3121"/>
                  </a:lnTo>
                  <a:lnTo>
                    <a:pt x="5668" y="2669"/>
                  </a:lnTo>
                  <a:cubicBezTo>
                    <a:pt x="5727" y="2609"/>
                    <a:pt x="5727" y="2502"/>
                    <a:pt x="5668" y="2442"/>
                  </a:cubicBezTo>
                  <a:cubicBezTo>
                    <a:pt x="5638" y="2413"/>
                    <a:pt x="5599" y="2398"/>
                    <a:pt x="5560" y="2398"/>
                  </a:cubicBezTo>
                  <a:cubicBezTo>
                    <a:pt x="5522" y="2398"/>
                    <a:pt x="5483" y="2413"/>
                    <a:pt x="5453" y="2442"/>
                  </a:cubicBezTo>
                  <a:lnTo>
                    <a:pt x="4918" y="2978"/>
                  </a:lnTo>
                  <a:lnTo>
                    <a:pt x="4739" y="3061"/>
                  </a:lnTo>
                  <a:lnTo>
                    <a:pt x="4227" y="2669"/>
                  </a:lnTo>
                  <a:cubicBezTo>
                    <a:pt x="4193" y="2652"/>
                    <a:pt x="4166" y="2635"/>
                    <a:pt x="4131" y="2635"/>
                  </a:cubicBezTo>
                  <a:cubicBezTo>
                    <a:pt x="4117" y="2635"/>
                    <a:pt x="4102" y="2638"/>
                    <a:pt x="4084" y="2645"/>
                  </a:cubicBezTo>
                  <a:lnTo>
                    <a:pt x="3382" y="2859"/>
                  </a:lnTo>
                  <a:cubicBezTo>
                    <a:pt x="3370" y="2859"/>
                    <a:pt x="3334" y="2883"/>
                    <a:pt x="3322" y="2895"/>
                  </a:cubicBezTo>
                  <a:lnTo>
                    <a:pt x="3370" y="2680"/>
                  </a:lnTo>
                  <a:lnTo>
                    <a:pt x="3917" y="2288"/>
                  </a:lnTo>
                  <a:lnTo>
                    <a:pt x="4501" y="2192"/>
                  </a:lnTo>
                  <a:cubicBezTo>
                    <a:pt x="4572" y="2180"/>
                    <a:pt x="4620" y="2133"/>
                    <a:pt x="4632" y="2061"/>
                  </a:cubicBezTo>
                  <a:lnTo>
                    <a:pt x="4691" y="1597"/>
                  </a:lnTo>
                  <a:cubicBezTo>
                    <a:pt x="4691" y="1549"/>
                    <a:pt x="4691" y="1514"/>
                    <a:pt x="4656" y="1478"/>
                  </a:cubicBezTo>
                  <a:lnTo>
                    <a:pt x="4417" y="1180"/>
                  </a:lnTo>
                  <a:cubicBezTo>
                    <a:pt x="4394" y="1133"/>
                    <a:pt x="4346" y="1121"/>
                    <a:pt x="4287" y="1121"/>
                  </a:cubicBezTo>
                  <a:cubicBezTo>
                    <a:pt x="4239" y="1121"/>
                    <a:pt x="4179" y="1156"/>
                    <a:pt x="4156" y="1192"/>
                  </a:cubicBezTo>
                  <a:lnTo>
                    <a:pt x="3977" y="1454"/>
                  </a:lnTo>
                  <a:lnTo>
                    <a:pt x="3786" y="1430"/>
                  </a:lnTo>
                  <a:lnTo>
                    <a:pt x="4096" y="835"/>
                  </a:lnTo>
                  <a:lnTo>
                    <a:pt x="4417" y="835"/>
                  </a:lnTo>
                  <a:lnTo>
                    <a:pt x="4656" y="1287"/>
                  </a:lnTo>
                  <a:cubicBezTo>
                    <a:pt x="4691" y="1347"/>
                    <a:pt x="4751" y="1371"/>
                    <a:pt x="4810" y="1371"/>
                  </a:cubicBezTo>
                  <a:cubicBezTo>
                    <a:pt x="4870" y="1371"/>
                    <a:pt x="4929" y="1335"/>
                    <a:pt x="4941" y="1276"/>
                  </a:cubicBezTo>
                  <a:lnTo>
                    <a:pt x="5168" y="740"/>
                  </a:lnTo>
                  <a:cubicBezTo>
                    <a:pt x="5215" y="645"/>
                    <a:pt x="5191" y="525"/>
                    <a:pt x="5132" y="454"/>
                  </a:cubicBezTo>
                  <a:lnTo>
                    <a:pt x="5132" y="454"/>
                  </a:lnTo>
                  <a:cubicBezTo>
                    <a:pt x="5668" y="597"/>
                    <a:pt x="6168" y="859"/>
                    <a:pt x="6596" y="1216"/>
                  </a:cubicBezTo>
                  <a:cubicBezTo>
                    <a:pt x="6625" y="1240"/>
                    <a:pt x="6658" y="1250"/>
                    <a:pt x="6691" y="1250"/>
                  </a:cubicBezTo>
                  <a:cubicBezTo>
                    <a:pt x="6739" y="1250"/>
                    <a:pt x="6787" y="1228"/>
                    <a:pt x="6823" y="1192"/>
                  </a:cubicBezTo>
                  <a:cubicBezTo>
                    <a:pt x="6882" y="1121"/>
                    <a:pt x="6858" y="1037"/>
                    <a:pt x="6799" y="978"/>
                  </a:cubicBezTo>
                  <a:cubicBezTo>
                    <a:pt x="6038" y="344"/>
                    <a:pt x="5077" y="0"/>
                    <a:pt x="40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70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" panose="020B0604020202020204" charset="0"/>
                <a:cs typeface="Arial"/>
                <a:sym typeface="Arial"/>
              </a:endParaRPr>
            </a:p>
          </p:txBody>
        </p:sp>
      </p:grpSp>
      <p:pic>
        <p:nvPicPr>
          <p:cNvPr id="33" name="Picture 32"/>
          <p:cNvPicPr/>
          <p:nvPr/>
        </p:nvPicPr>
        <p:blipFill>
          <a:blip r:embed="rId2"/>
          <a:stretch>
            <a:fillRect/>
          </a:stretch>
        </p:blipFill>
        <p:spPr>
          <a:xfrm>
            <a:off x="210236" y="2128970"/>
            <a:ext cx="3595370" cy="344360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288758" y="1118118"/>
            <a:ext cx="3874779" cy="3366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4025" marR="0" indent="-6350">
              <a:lnSpc>
                <a:spcPct val="107000"/>
              </a:lnSpc>
              <a:spcBef>
                <a:spcPts val="0"/>
              </a:spcBef>
              <a:spcAft>
                <a:spcPts val="565"/>
              </a:spcAft>
            </a:pP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a.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Arial" panose="020B0604020202020204" pitchFamily="34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Biểu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đồ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hoạt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động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đăng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nhập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 </a:t>
            </a:r>
          </a:p>
        </p:txBody>
      </p:sp>
      <p:pic>
        <p:nvPicPr>
          <p:cNvPr id="34" name="Picture 33"/>
          <p:cNvPicPr/>
          <p:nvPr/>
        </p:nvPicPr>
        <p:blipFill>
          <a:blip r:embed="rId3"/>
          <a:stretch>
            <a:fillRect/>
          </a:stretch>
        </p:blipFill>
        <p:spPr>
          <a:xfrm>
            <a:off x="4579331" y="2128970"/>
            <a:ext cx="3442335" cy="344360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55469" y="1118117"/>
            <a:ext cx="3682418" cy="3366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4025" marR="0" indent="-6350">
              <a:lnSpc>
                <a:spcPct val="107000"/>
              </a:lnSpc>
              <a:spcBef>
                <a:spcPts val="0"/>
              </a:spcBef>
              <a:spcAft>
                <a:spcPts val="565"/>
              </a:spcAft>
            </a:pP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b.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Arial" panose="020B0604020202020204" pitchFamily="34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Biểu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đồ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hoạt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động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đăng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ký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  </a:t>
            </a:r>
          </a:p>
        </p:txBody>
      </p:sp>
      <p:pic>
        <p:nvPicPr>
          <p:cNvPr id="35" name="Picture 34"/>
          <p:cNvPicPr/>
          <p:nvPr/>
        </p:nvPicPr>
        <p:blipFill>
          <a:blip r:embed="rId4"/>
          <a:stretch>
            <a:fillRect/>
          </a:stretch>
        </p:blipFill>
        <p:spPr>
          <a:xfrm>
            <a:off x="8492757" y="2128970"/>
            <a:ext cx="3426460" cy="344360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361398" y="1118116"/>
            <a:ext cx="3090911" cy="3366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4025" marR="0" indent="-6350">
              <a:lnSpc>
                <a:spcPct val="107000"/>
              </a:lnSpc>
              <a:spcBef>
                <a:spcPts val="0"/>
              </a:spcBef>
              <a:spcAft>
                <a:spcPts val="565"/>
              </a:spcAft>
            </a:pP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c.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Arial" panose="020B0604020202020204" pitchFamily="34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Biểu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đồ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hoạt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động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thi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90782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22638" y="556419"/>
            <a:ext cx="4775666" cy="7383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4025" marR="0" indent="-6350">
              <a:lnSpc>
                <a:spcPct val="107000"/>
              </a:lnSpc>
              <a:spcBef>
                <a:spcPts val="0"/>
              </a:spcBef>
              <a:spcAft>
                <a:spcPts val="830"/>
              </a:spcAft>
            </a:pP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d.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Arial" panose="020B0604020202020204" pitchFamily="34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Biểu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đồ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hoạt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động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quản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lý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người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dùng</a:t>
            </a:r>
            <a:r>
              <a:rPr lang="en-US" sz="1600" b="1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 </a:t>
            </a:r>
            <a:endParaRPr lang="vi-VN" sz="1600" b="1" i="1" dirty="0">
              <a:solidFill>
                <a:srgbClr val="000000"/>
              </a:solidFill>
              <a:latin typeface="Nunito" panose="020B0604020202020204" charset="0"/>
              <a:ea typeface="Times New Roman" panose="02020603050405020304" pitchFamily="18" charset="0"/>
            </a:endParaRPr>
          </a:p>
          <a:p>
            <a:pPr marL="454025" marR="0" indent="-6350">
              <a:lnSpc>
                <a:spcPct val="107000"/>
              </a:lnSpc>
              <a:spcBef>
                <a:spcPts val="0"/>
              </a:spcBef>
              <a:spcAft>
                <a:spcPts val="830"/>
              </a:spcAft>
            </a:pPr>
            <a:r>
              <a:rPr lang="en-US" sz="1700" b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endParaRPr lang="en-US" sz="1700" dirty="0">
              <a:solidFill>
                <a:srgbClr val="000000"/>
              </a:solidFill>
              <a:latin typeface="Nunito" panose="020B0604020202020204" charset="0"/>
              <a:ea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33902" y="1931839"/>
            <a:ext cx="3173730" cy="35477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674407" y="1085409"/>
            <a:ext cx="5088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Nunito" panose="020B0604020202020204" charset="0"/>
              </a:rPr>
              <a:t>	</a:t>
            </a:r>
            <a:r>
              <a:rPr lang="en-US" sz="1600" i="1" dirty="0" err="1">
                <a:latin typeface="Nunito" panose="020B0604020202020204" charset="0"/>
              </a:rPr>
              <a:t>Biểu</a:t>
            </a:r>
            <a:r>
              <a:rPr lang="en-US" sz="1600" i="1" dirty="0">
                <a:latin typeface="Nunito" panose="020B0604020202020204" charset="0"/>
              </a:rPr>
              <a:t> </a:t>
            </a:r>
            <a:r>
              <a:rPr lang="en-US" sz="1600" i="1" dirty="0" err="1">
                <a:latin typeface="Nunito" panose="020B0604020202020204" charset="0"/>
              </a:rPr>
              <a:t>đồ</a:t>
            </a:r>
            <a:r>
              <a:rPr lang="en-US" sz="1600" i="1" dirty="0">
                <a:latin typeface="Nunito" panose="020B0604020202020204" charset="0"/>
              </a:rPr>
              <a:t> </a:t>
            </a:r>
            <a:r>
              <a:rPr lang="en-US" sz="1600" i="1" dirty="0" err="1">
                <a:latin typeface="Nunito" panose="020B0604020202020204" charset="0"/>
              </a:rPr>
              <a:t>hoạt</a:t>
            </a:r>
            <a:r>
              <a:rPr lang="en-US" sz="1600" i="1" dirty="0">
                <a:latin typeface="Nunito" panose="020B0604020202020204" charset="0"/>
              </a:rPr>
              <a:t> </a:t>
            </a:r>
            <a:r>
              <a:rPr lang="en-US" sz="1600" i="1" dirty="0" err="1">
                <a:latin typeface="Nunito" panose="020B0604020202020204" charset="0"/>
              </a:rPr>
              <a:t>động</a:t>
            </a:r>
            <a:r>
              <a:rPr lang="en-US" sz="1600" i="1" dirty="0">
                <a:latin typeface="Nunito" panose="020B0604020202020204" charset="0"/>
              </a:rPr>
              <a:t> </a:t>
            </a:r>
            <a:r>
              <a:rPr lang="en-US" sz="1600" i="1" dirty="0" err="1">
                <a:latin typeface="Nunito" panose="020B0604020202020204" charset="0"/>
              </a:rPr>
              <a:t>chỉnh</a:t>
            </a:r>
            <a:r>
              <a:rPr lang="en-US" sz="1600" i="1" dirty="0">
                <a:latin typeface="Nunito" panose="020B0604020202020204" charset="0"/>
              </a:rPr>
              <a:t> </a:t>
            </a:r>
            <a:r>
              <a:rPr lang="en-US" sz="1600" i="1" dirty="0" err="1">
                <a:latin typeface="Nunito" panose="020B0604020202020204" charset="0"/>
              </a:rPr>
              <a:t>sửa</a:t>
            </a:r>
            <a:r>
              <a:rPr lang="en-US" sz="1600" i="1" dirty="0">
                <a:latin typeface="Nunito" panose="020B0604020202020204" charset="0"/>
              </a:rPr>
              <a:t> </a:t>
            </a:r>
            <a:r>
              <a:rPr lang="en-US" sz="1600" i="1" dirty="0" err="1">
                <a:latin typeface="Nunito" panose="020B0604020202020204" charset="0"/>
              </a:rPr>
              <a:t>người</a:t>
            </a:r>
            <a:r>
              <a:rPr lang="en-US" sz="1600" i="1" dirty="0">
                <a:latin typeface="Nunito" panose="020B0604020202020204" charset="0"/>
              </a:rPr>
              <a:t> </a:t>
            </a:r>
            <a:r>
              <a:rPr lang="en-US" sz="1600" i="1" dirty="0" err="1">
                <a:latin typeface="Nunito" panose="020B0604020202020204" charset="0"/>
              </a:rPr>
              <a:t>dùng</a:t>
            </a:r>
            <a:r>
              <a:rPr lang="en-US" sz="1600" i="1" dirty="0">
                <a:latin typeface="Nunito" panose="020B0604020202020204" charset="0"/>
              </a:rPr>
              <a:t>  </a:t>
            </a:r>
          </a:p>
          <a:p>
            <a:endParaRPr lang="en-US" sz="1600" i="1" dirty="0">
              <a:latin typeface="Nunito" panose="020B0604020202020204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4549543" y="1931838"/>
            <a:ext cx="3649345" cy="354774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885719" y="1129572"/>
            <a:ext cx="4222310" cy="3366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590"/>
              </a:spcAft>
              <a:tabLst>
                <a:tab pos="709295" algn="ctr"/>
                <a:tab pos="2104390" algn="ctr"/>
              </a:tabLst>
            </a:pPr>
            <a:r>
              <a:rPr lang="en-US" sz="1600" i="1" dirty="0">
                <a:solidFill>
                  <a:srgbClr val="000000"/>
                </a:solidFill>
                <a:effectLst/>
                <a:latin typeface="Nunito" panose="020B0604020202020204" charset="0"/>
                <a:ea typeface="Calibri" panose="020F0502020204030204" pitchFamily="34" charset="0"/>
              </a:rPr>
              <a:t>	</a:t>
            </a:r>
            <a:r>
              <a:rPr lang="en-US" sz="1600" i="1" dirty="0">
                <a:solidFill>
                  <a:srgbClr val="000000"/>
                </a:solidFill>
                <a:effectLst/>
                <a:latin typeface="Nunito" panose="020B0604020202020204" charset="0"/>
                <a:ea typeface="Arial" panose="020B0604020202020204" pitchFamily="34" charset="0"/>
              </a:rPr>
              <a:t>	</a:t>
            </a:r>
            <a:r>
              <a:rPr lang="en-US" sz="16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Biểu</a:t>
            </a:r>
            <a:r>
              <a:rPr lang="en-US" sz="16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đồ</a:t>
            </a:r>
            <a:r>
              <a:rPr lang="en-US" sz="16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hoạt</a:t>
            </a:r>
            <a:r>
              <a:rPr lang="en-US" sz="16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động</a:t>
            </a:r>
            <a:r>
              <a:rPr lang="en-US" sz="16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xóa</a:t>
            </a:r>
            <a:r>
              <a:rPr lang="en-US" sz="16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người</a:t>
            </a:r>
            <a:r>
              <a:rPr lang="en-US" sz="16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dùng</a:t>
            </a:r>
            <a:r>
              <a:rPr lang="en-US" sz="16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  </a:t>
            </a:r>
          </a:p>
        </p:txBody>
      </p:sp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8555022" y="1900305"/>
            <a:ext cx="3418805" cy="357927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767826" y="1129571"/>
            <a:ext cx="4554132" cy="3366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595"/>
              </a:spcAft>
              <a:tabLst>
                <a:tab pos="709295" algn="ctr"/>
                <a:tab pos="2280920" algn="ctr"/>
              </a:tabLst>
            </a:pPr>
            <a:r>
              <a:rPr lang="en-US" sz="1600" i="1" dirty="0">
                <a:solidFill>
                  <a:srgbClr val="000000"/>
                </a:solidFill>
                <a:effectLst/>
                <a:latin typeface="Nunito" panose="020B0604020202020204" charset="0"/>
                <a:ea typeface="Calibri" panose="020F0502020204030204" pitchFamily="34" charset="0"/>
              </a:rPr>
              <a:t>	</a:t>
            </a:r>
            <a:r>
              <a:rPr lang="en-US" sz="1600" i="1" dirty="0">
                <a:solidFill>
                  <a:srgbClr val="000000"/>
                </a:solidFill>
                <a:effectLst/>
                <a:latin typeface="Nunito" panose="020B0604020202020204" charset="0"/>
                <a:ea typeface="Arial" panose="020B0604020202020204" pitchFamily="34" charset="0"/>
              </a:rPr>
              <a:t>	</a:t>
            </a:r>
            <a:r>
              <a:rPr lang="en-US" sz="16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Biểu</a:t>
            </a:r>
            <a:r>
              <a:rPr lang="en-US" sz="16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đồ</a:t>
            </a:r>
            <a:r>
              <a:rPr lang="en-US" sz="16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hoạt</a:t>
            </a:r>
            <a:r>
              <a:rPr lang="en-US" sz="16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động</a:t>
            </a:r>
            <a:r>
              <a:rPr lang="en-US" sz="16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tìm</a:t>
            </a:r>
            <a:r>
              <a:rPr lang="en-US" sz="16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kiếm</a:t>
            </a:r>
            <a:r>
              <a:rPr lang="en-US" sz="16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người</a:t>
            </a:r>
            <a:r>
              <a:rPr lang="en-US" sz="16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dùng</a:t>
            </a:r>
            <a:r>
              <a:rPr lang="en-US" sz="1600" i="1" dirty="0">
                <a:solidFill>
                  <a:srgbClr val="000000"/>
                </a:solidFill>
                <a:latin typeface="Nunito" panose="020B0604020202020204" charset="0"/>
                <a:ea typeface="Times New Roman" panose="02020603050405020304" pitchFamily="18" charset="0"/>
              </a:rPr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8585" y="71648"/>
            <a:ext cx="2523865" cy="35394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chemeClr val="bg1"/>
                </a:solidFill>
                <a:latin typeface="Nunito" panose="020B0604020202020204" charset="0"/>
              </a:rPr>
              <a:t>4.5. </a:t>
            </a:r>
            <a:r>
              <a:rPr lang="en-US" sz="1700" b="1" dirty="0" err="1">
                <a:solidFill>
                  <a:schemeClr val="bg1"/>
                </a:solidFill>
                <a:latin typeface="Nunito" panose="020B0604020202020204" charset="0"/>
              </a:rPr>
              <a:t>Biểu</a:t>
            </a:r>
            <a:r>
              <a:rPr lang="en-US" sz="1700" b="1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  <a:r>
              <a:rPr lang="en-US" sz="1700" b="1" dirty="0" err="1">
                <a:solidFill>
                  <a:schemeClr val="bg1"/>
                </a:solidFill>
                <a:latin typeface="Nunito" panose="020B0604020202020204" charset="0"/>
              </a:rPr>
              <a:t>đồ</a:t>
            </a:r>
            <a:r>
              <a:rPr lang="en-US" sz="1700" b="1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  <a:r>
              <a:rPr lang="en-US" sz="1700" b="1" dirty="0" err="1">
                <a:solidFill>
                  <a:schemeClr val="bg1"/>
                </a:solidFill>
                <a:latin typeface="Nunito" panose="020B0604020202020204" charset="0"/>
              </a:rPr>
              <a:t>hoạt</a:t>
            </a:r>
            <a:r>
              <a:rPr lang="en-US" sz="1700" b="1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  <a:r>
              <a:rPr lang="en-US" sz="1700" b="1" dirty="0" err="1">
                <a:solidFill>
                  <a:schemeClr val="bg1"/>
                </a:solidFill>
                <a:latin typeface="Nunito" panose="020B0604020202020204" charset="0"/>
              </a:rPr>
              <a:t>động</a:t>
            </a:r>
            <a:r>
              <a:rPr lang="en-US" sz="1700" b="1" dirty="0">
                <a:solidFill>
                  <a:schemeClr val="bg1"/>
                </a:solidFill>
                <a:latin typeface="Nunito" panose="020B060402020202020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50809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ulti Level Marketing Website by Slidesgo">
  <a:themeElements>
    <a:clrScheme name="Simple Light">
      <a:dk1>
        <a:srgbClr val="003C67"/>
      </a:dk1>
      <a:lt1>
        <a:srgbClr val="FFFFFF"/>
      </a:lt1>
      <a:dk2>
        <a:srgbClr val="CA4F24"/>
      </a:dk2>
      <a:lt2>
        <a:srgbClr val="FF9500"/>
      </a:lt2>
      <a:accent1>
        <a:srgbClr val="2A90FF"/>
      </a:accent1>
      <a:accent2>
        <a:srgbClr val="A3BDFF"/>
      </a:accent2>
      <a:accent3>
        <a:srgbClr val="DEEBFF"/>
      </a:accent3>
      <a:accent4>
        <a:srgbClr val="C8DEFF"/>
      </a:accent4>
      <a:accent5>
        <a:srgbClr val="0097A7"/>
      </a:accent5>
      <a:accent6>
        <a:srgbClr val="EEFF41"/>
      </a:accent6>
      <a:hlink>
        <a:srgbClr val="003C6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trategic Partnership Infographics by Slidesgo">
  <a:themeElements>
    <a:clrScheme name="Simple Light">
      <a:dk1>
        <a:srgbClr val="000000"/>
      </a:dk1>
      <a:lt1>
        <a:srgbClr val="FFFFFF"/>
      </a:lt1>
      <a:dk2>
        <a:srgbClr val="182746"/>
      </a:dk2>
      <a:lt2>
        <a:srgbClr val="3C5079"/>
      </a:lt2>
      <a:accent1>
        <a:srgbClr val="8294B9"/>
      </a:accent1>
      <a:accent2>
        <a:srgbClr val="4B4632"/>
      </a:accent2>
      <a:accent3>
        <a:srgbClr val="8B8259"/>
      </a:accent3>
      <a:accent4>
        <a:srgbClr val="BEB89F"/>
      </a:accent4>
      <a:accent5>
        <a:srgbClr val="ABB5CA"/>
      </a:accent5>
      <a:accent6>
        <a:srgbClr val="C5C5C5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alerio template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E0E4E9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Fatty Liver Disease by Slidesgo">
  <a:themeElements>
    <a:clrScheme name="Simple Light">
      <a:dk1>
        <a:srgbClr val="000000"/>
      </a:dk1>
      <a:lt1>
        <a:srgbClr val="FFFFFF"/>
      </a:lt1>
      <a:dk2>
        <a:srgbClr val="073763"/>
      </a:dk2>
      <a:lt2>
        <a:srgbClr val="9FC5E8"/>
      </a:lt2>
      <a:accent1>
        <a:srgbClr val="EDF4FF"/>
      </a:accent1>
      <a:accent2>
        <a:srgbClr val="FFB340"/>
      </a:accent2>
      <a:accent3>
        <a:srgbClr val="FFFBF3"/>
      </a:accent3>
      <a:accent4>
        <a:srgbClr val="D68434"/>
      </a:accent4>
      <a:accent5>
        <a:srgbClr val="F19F32"/>
      </a:accent5>
      <a:accent6>
        <a:srgbClr val="FFEEE6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962</Words>
  <Application>Microsoft Office PowerPoint</Application>
  <PresentationFormat>Widescreen</PresentationFormat>
  <Paragraphs>150</Paragraphs>
  <Slides>24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24</vt:i4>
      </vt:variant>
    </vt:vector>
  </HeadingPairs>
  <TitlesOfParts>
    <vt:vector size="48" baseType="lpstr">
      <vt:lpstr>Arial</vt:lpstr>
      <vt:lpstr>Arvo</vt:lpstr>
      <vt:lpstr>Baloo 2 ExtraBold</vt:lpstr>
      <vt:lpstr>Calibri</vt:lpstr>
      <vt:lpstr>Calibri Light</vt:lpstr>
      <vt:lpstr>Fira Sans Extra Condensed</vt:lpstr>
      <vt:lpstr>Fira Sans Extra Condensed Medium</vt:lpstr>
      <vt:lpstr>Fira Sans Extra Condensed SemiBold</vt:lpstr>
      <vt:lpstr>Fira Sans Medium</vt:lpstr>
      <vt:lpstr>Fredoka One</vt:lpstr>
      <vt:lpstr>Nunito</vt:lpstr>
      <vt:lpstr>Proxima Nova</vt:lpstr>
      <vt:lpstr>Quicksand</vt:lpstr>
      <vt:lpstr>Quicksand Medium</vt:lpstr>
      <vt:lpstr>Roboto</vt:lpstr>
      <vt:lpstr>Roboto Condensed</vt:lpstr>
      <vt:lpstr>Roboto Condensed Light</vt:lpstr>
      <vt:lpstr>Times New Roman</vt:lpstr>
      <vt:lpstr>Varela Round</vt:lpstr>
      <vt:lpstr>Office Theme</vt:lpstr>
      <vt:lpstr>Multi Level Marketing Website by Slidesgo</vt:lpstr>
      <vt:lpstr>Strategic Partnership Infographics by Slidesgo</vt:lpstr>
      <vt:lpstr>Salerio template</vt:lpstr>
      <vt:lpstr>Fatty Liver Disease by Slidesgo</vt:lpstr>
      <vt:lpstr>PowerPoint Presentation</vt:lpstr>
      <vt:lpstr>PowerPoint Presentation</vt:lpstr>
      <vt:lpstr>Chương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Chương 3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Le Van Dung (FA.G0)</cp:lastModifiedBy>
  <cp:revision>44</cp:revision>
  <dcterms:created xsi:type="dcterms:W3CDTF">2023-05-03T09:15:54Z</dcterms:created>
  <dcterms:modified xsi:type="dcterms:W3CDTF">2023-05-18T13:59:05Z</dcterms:modified>
</cp:coreProperties>
</file>